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256" r:id="rId2"/>
    <p:sldId id="257" r:id="rId3"/>
    <p:sldId id="258" r:id="rId4"/>
    <p:sldId id="259" r:id="rId5"/>
    <p:sldId id="260" r:id="rId6"/>
    <p:sldId id="261" r:id="rId7"/>
    <p:sldId id="262" r:id="rId8"/>
    <p:sldId id="265" r:id="rId9"/>
    <p:sldId id="266" r:id="rId10"/>
    <p:sldId id="271" r:id="rId11"/>
    <p:sldId id="272" r:id="rId12"/>
    <p:sldId id="273" r:id="rId13"/>
    <p:sldId id="264" r:id="rId14"/>
    <p:sldId id="267" r:id="rId15"/>
    <p:sldId id="270" r:id="rId16"/>
    <p:sldId id="269" r:id="rId17"/>
    <p:sldId id="26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59" autoAdjust="0"/>
    <p:restoredTop sz="94660"/>
  </p:normalViewPr>
  <p:slideViewPr>
    <p:cSldViewPr snapToGrid="0">
      <p:cViewPr varScale="1">
        <p:scale>
          <a:sx n="70" d="100"/>
          <a:sy n="70" d="100"/>
        </p:scale>
        <p:origin x="34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3B303-BBA5-4D3B-93EC-88566F902DD7}" type="datetimeFigureOut">
              <a:rPr lang="en-US" smtClean="0"/>
              <a:t>23-Jan-24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E16E8B-72E6-4DE0-9D0E-CDD25B29EA69}" type="slidenum">
              <a:rPr lang="en-US" smtClean="0"/>
              <a:t>‹#›</a:t>
            </a:fld>
            <a:endParaRPr lang="en-US"/>
          </a:p>
        </p:txBody>
      </p:sp>
    </p:spTree>
    <p:extLst>
      <p:ext uri="{BB962C8B-B14F-4D97-AF65-F5344CB8AC3E}">
        <p14:creationId xmlns:p14="http://schemas.microsoft.com/office/powerpoint/2010/main" val="3965406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DF643B0-835B-4282-8BC3-27F6E8986C06}" type="datetime1">
              <a:rPr lang="en-US" smtClean="0"/>
              <a:t>23-Jan-24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A8302EAF-A9CC-4932-92EB-79FAFBC61F76}" type="slidenum">
              <a:rPr lang="en-US" smtClean="0"/>
              <a:t>‹#›</a:t>
            </a:fld>
            <a:endParaRPr lang="en-US"/>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635301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9B5714-F869-4705-977F-2E769EF97415}" type="datetime1">
              <a:rPr lang="en-US" smtClean="0"/>
              <a:t>23-Jan-24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2609473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B457A7-2275-439A-9A34-2CBFB5EB53A1}" type="datetime1">
              <a:rPr lang="en-US" smtClean="0"/>
              <a:t>23-Jan-24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261676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9687EB-750F-4FFF-8FDA-E7330459E62F}" type="datetime1">
              <a:rPr lang="en-US" smtClean="0"/>
              <a:t>23-Jan-24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02EAF-A9CC-4932-92EB-79FAFBC61F76}" type="slidenum">
              <a:rPr lang="en-US" smtClean="0"/>
              <a:t>‹#›</a:t>
            </a:fld>
            <a:endParaRPr lang="en-US"/>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1540949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43EE0F6-C1C6-4EF0-A13D-445D0C36F877}" type="datetime1">
              <a:rPr lang="en-US" smtClean="0"/>
              <a:t>23-Jan-24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2663333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2F59D5-5174-4DF8-AAC0-921C93AD48DA}" type="datetime1">
              <a:rPr lang="en-US" smtClean="0"/>
              <a:t>23-Jan-24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02EAF-A9CC-4932-92EB-79FAFBC61F76}" type="slidenum">
              <a:rPr lang="en-US" smtClean="0"/>
              <a:t>‹#›</a:t>
            </a:fld>
            <a:endParaRPr lang="en-US"/>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95933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FE96B6-8689-4383-BEB8-059B6F2257F6}" type="datetime1">
              <a:rPr lang="en-US" smtClean="0"/>
              <a:t>23-Jan-24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862080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D71088-A855-4583-8E88-41D670862B80}" type="datetime1">
              <a:rPr lang="en-US" smtClean="0"/>
              <a:t>23-Jan-24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302EAF-A9CC-4932-92EB-79FAFBC61F76}" type="slidenum">
              <a:rPr lang="en-US" smtClean="0"/>
              <a:t>‹#›</a:t>
            </a:fld>
            <a:endParaRPr lang="en-US"/>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464707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FE6747B3-C413-430B-9F1B-717006AB871F}" type="datetime1">
              <a:rPr lang="en-US" smtClean="0"/>
              <a:t>23-Jan-24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1507801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B60084-217C-4DE2-B317-D1080BCC3E93}" type="datetime1">
              <a:rPr lang="en-US" smtClean="0"/>
              <a:t>23-Jan-24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426025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512E8BE-83EF-4AFC-9559-02DC332BE5E9}" type="datetime1">
              <a:rPr lang="en-US" smtClean="0"/>
              <a:t>23-Jan-24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302EAF-A9CC-4932-92EB-79FAFBC61F76}" type="slidenum">
              <a:rPr lang="en-US" smtClean="0"/>
              <a:t>‹#›</a:t>
            </a:fld>
            <a:endParaRPr lang="en-US"/>
          </a:p>
        </p:txBody>
      </p:sp>
    </p:spTree>
    <p:extLst>
      <p:ext uri="{BB962C8B-B14F-4D97-AF65-F5344CB8AC3E}">
        <p14:creationId xmlns:p14="http://schemas.microsoft.com/office/powerpoint/2010/main" val="3591402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1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E45E097A-16CB-42DC-A9CB-968E52A4C91C}" type="datetime1">
              <a:rPr lang="en-US" smtClean="0"/>
              <a:t>23-Jan-24</a:t>
            </a:fld>
            <a:endParaRPr lang="en-US"/>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A8302EAF-A9CC-4932-92EB-79FAFBC61F76}" type="slidenum">
              <a:rPr lang="en-US" smtClean="0"/>
              <a:t>‹#›</a:t>
            </a:fld>
            <a:endParaRPr lang="en-US"/>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505302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8.sv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32.png"/><Relationship Id="rId17" Type="http://schemas.openxmlformats.org/officeDocument/2006/relationships/image" Target="../media/image32.svg"/><Relationship Id="rId2" Type="http://schemas.openxmlformats.org/officeDocument/2006/relationships/image" Target="../media/image27.png"/><Relationship Id="rId16"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29.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24.svg"/><Relationship Id="rId1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1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F8D2-1422-BAFF-3D08-4E62BAF25097}"/>
              </a:ext>
            </a:extLst>
          </p:cNvPr>
          <p:cNvSpPr>
            <a:spLocks noGrp="1"/>
          </p:cNvSpPr>
          <p:nvPr>
            <p:ph type="ctrTitle"/>
          </p:nvPr>
        </p:nvSpPr>
        <p:spPr>
          <a:xfrm>
            <a:off x="528503" y="226400"/>
            <a:ext cx="11116101" cy="2020958"/>
          </a:xfrm>
          <a:solidFill>
            <a:schemeClr val="bg2">
              <a:lumMod val="75000"/>
            </a:schemeClr>
          </a:solidFill>
          <a:ln w="28575">
            <a:solidFill>
              <a:schemeClr val="tx1"/>
            </a:solidFill>
          </a:ln>
          <a:effectLst>
            <a:outerShdw blurRad="63500" sx="102000" sy="102000" algn="ctr" rotWithShape="0">
              <a:prstClr val="black">
                <a:alpha val="40000"/>
              </a:prstClr>
            </a:outerShdw>
            <a:softEdge rad="12700"/>
          </a:effectLst>
        </p:spPr>
        <p:txBody>
          <a:bodyPr>
            <a:noAutofit/>
          </a:bodyPr>
          <a:lstStyle/>
          <a:p>
            <a:pPr algn="ctr"/>
            <a:r>
              <a:rPr lang="en-US" sz="4000" dirty="0">
                <a:effectLst/>
                <a:latin typeface="Times New Roman" panose="02020603050405020304" pitchFamily="18" charset="0"/>
                <a:ea typeface="Calibri" panose="020F0502020204030204" pitchFamily="34" charset="0"/>
              </a:rPr>
              <a:t>Power Factor Improvement Automatic Device || Decrease Electricity Cost By Improving Power Factor.</a:t>
            </a:r>
            <a:endParaRPr lang="en-US" sz="4000" dirty="0"/>
          </a:p>
        </p:txBody>
      </p:sp>
      <p:sp>
        <p:nvSpPr>
          <p:cNvPr id="4" name="TextBox 3">
            <a:extLst>
              <a:ext uri="{FF2B5EF4-FFF2-40B4-BE49-F238E27FC236}">
                <a16:creationId xmlns:a16="http://schemas.microsoft.com/office/drawing/2014/main" id="{7F7E767B-2A9E-5475-60EF-C51C53323B02}"/>
              </a:ext>
            </a:extLst>
          </p:cNvPr>
          <p:cNvSpPr txBox="1"/>
          <p:nvPr/>
        </p:nvSpPr>
        <p:spPr>
          <a:xfrm>
            <a:off x="1060120" y="3349690"/>
            <a:ext cx="268145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2800" dirty="0">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Presented By </a:t>
            </a:r>
            <a:r>
              <a:rPr lang="en-US" sz="2800" dirty="0">
                <a:latin typeface="Aharoni" panose="02010803020104030203" pitchFamily="2" charset="-79"/>
                <a:cs typeface="Aharoni" panose="02010803020104030203" pitchFamily="2" charset="-79"/>
              </a:rPr>
              <a:t>-</a:t>
            </a:r>
          </a:p>
        </p:txBody>
      </p:sp>
      <p:sp>
        <p:nvSpPr>
          <p:cNvPr id="5" name="TextBox 4">
            <a:extLst>
              <a:ext uri="{FF2B5EF4-FFF2-40B4-BE49-F238E27FC236}">
                <a16:creationId xmlns:a16="http://schemas.microsoft.com/office/drawing/2014/main" id="{6E68D675-41F8-8059-25E4-3BA66A5DF821}"/>
              </a:ext>
            </a:extLst>
          </p:cNvPr>
          <p:cNvSpPr txBox="1"/>
          <p:nvPr/>
        </p:nvSpPr>
        <p:spPr>
          <a:xfrm>
            <a:off x="1865661" y="4676023"/>
            <a:ext cx="319153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err="1">
                <a:latin typeface="Aharoni" panose="02010803020104030203" pitchFamily="2" charset="-79"/>
                <a:cs typeface="Aharoni" panose="02010803020104030203" pitchFamily="2" charset="-79"/>
              </a:rPr>
              <a:t>Emtiaz</a:t>
            </a:r>
            <a:r>
              <a:rPr lang="en-US" dirty="0">
                <a:latin typeface="Aharoni" panose="02010803020104030203" pitchFamily="2" charset="-79"/>
                <a:cs typeface="Aharoni" panose="02010803020104030203" pitchFamily="2" charset="-79"/>
              </a:rPr>
              <a:t> Uddin</a:t>
            </a:r>
          </a:p>
        </p:txBody>
      </p:sp>
      <p:sp>
        <p:nvSpPr>
          <p:cNvPr id="6" name="TextBox 5">
            <a:extLst>
              <a:ext uri="{FF2B5EF4-FFF2-40B4-BE49-F238E27FC236}">
                <a16:creationId xmlns:a16="http://schemas.microsoft.com/office/drawing/2014/main" id="{FC65792D-FA6C-11F8-CF01-6B89F547031D}"/>
              </a:ext>
            </a:extLst>
          </p:cNvPr>
          <p:cNvSpPr txBox="1"/>
          <p:nvPr/>
        </p:nvSpPr>
        <p:spPr>
          <a:xfrm>
            <a:off x="1865660" y="4304524"/>
            <a:ext cx="319153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Mohammad</a:t>
            </a:r>
            <a:r>
              <a:rPr lang="en-US" dirty="0">
                <a:solidFill>
                  <a:schemeClr val="bg1"/>
                </a:solidFill>
                <a:latin typeface="Aharoni" panose="02010803020104030203" pitchFamily="2" charset="-79"/>
                <a:cs typeface="Aharoni" panose="02010803020104030203" pitchFamily="2" charset="-79"/>
              </a:rPr>
              <a:t> Mostofa Ashik</a:t>
            </a:r>
          </a:p>
        </p:txBody>
      </p:sp>
      <p:sp>
        <p:nvSpPr>
          <p:cNvPr id="7" name="TextBox 6">
            <a:extLst>
              <a:ext uri="{FF2B5EF4-FFF2-40B4-BE49-F238E27FC236}">
                <a16:creationId xmlns:a16="http://schemas.microsoft.com/office/drawing/2014/main" id="{4FD7886D-0403-9491-5F18-686DAC58B04E}"/>
              </a:ext>
            </a:extLst>
          </p:cNvPr>
          <p:cNvSpPr txBox="1"/>
          <p:nvPr/>
        </p:nvSpPr>
        <p:spPr>
          <a:xfrm>
            <a:off x="1865661" y="5049889"/>
            <a:ext cx="319153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Aharoni" panose="02010803020104030203" pitchFamily="2" charset="-79"/>
                <a:cs typeface="Aharoni" panose="02010803020104030203" pitchFamily="2" charset="-79"/>
              </a:rPr>
              <a:t>Tahnia Oqba</a:t>
            </a:r>
          </a:p>
        </p:txBody>
      </p:sp>
      <p:sp>
        <p:nvSpPr>
          <p:cNvPr id="8" name="TextBox 7">
            <a:extLst>
              <a:ext uri="{FF2B5EF4-FFF2-40B4-BE49-F238E27FC236}">
                <a16:creationId xmlns:a16="http://schemas.microsoft.com/office/drawing/2014/main" id="{16C6D792-4C24-FB76-31DB-9D9CF13A09D9}"/>
              </a:ext>
            </a:extLst>
          </p:cNvPr>
          <p:cNvSpPr txBox="1"/>
          <p:nvPr/>
        </p:nvSpPr>
        <p:spPr>
          <a:xfrm>
            <a:off x="1865661" y="5432060"/>
            <a:ext cx="319152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Aharoni" panose="02010803020104030203" pitchFamily="2" charset="-79"/>
                <a:cs typeface="Aharoni" panose="02010803020104030203" pitchFamily="2" charset="-79"/>
              </a:rPr>
              <a:t>Mahir Foysal</a:t>
            </a:r>
          </a:p>
        </p:txBody>
      </p:sp>
      <p:sp>
        <p:nvSpPr>
          <p:cNvPr id="9" name="TextBox 8">
            <a:extLst>
              <a:ext uri="{FF2B5EF4-FFF2-40B4-BE49-F238E27FC236}">
                <a16:creationId xmlns:a16="http://schemas.microsoft.com/office/drawing/2014/main" id="{B6A7EC57-0E23-23D5-CFD2-6339CF04D7AA}"/>
              </a:ext>
            </a:extLst>
          </p:cNvPr>
          <p:cNvSpPr txBox="1"/>
          <p:nvPr/>
        </p:nvSpPr>
        <p:spPr>
          <a:xfrm>
            <a:off x="1865661" y="5795254"/>
            <a:ext cx="3191529"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a:latin typeface="Aharoni" panose="02010803020104030203" pitchFamily="2" charset="-79"/>
                <a:cs typeface="Aharoni" panose="02010803020104030203" pitchFamily="2" charset="-79"/>
              </a:rPr>
              <a:t>Saji Pal</a:t>
            </a:r>
          </a:p>
        </p:txBody>
      </p:sp>
      <p:sp>
        <p:nvSpPr>
          <p:cNvPr id="10" name="TextBox 9">
            <a:extLst>
              <a:ext uri="{FF2B5EF4-FFF2-40B4-BE49-F238E27FC236}">
                <a16:creationId xmlns:a16="http://schemas.microsoft.com/office/drawing/2014/main" id="{FAB3F583-8C55-DB68-1B22-1B0627BE11F6}"/>
              </a:ext>
            </a:extLst>
          </p:cNvPr>
          <p:cNvSpPr txBox="1"/>
          <p:nvPr/>
        </p:nvSpPr>
        <p:spPr>
          <a:xfrm>
            <a:off x="6232391" y="4304524"/>
            <a:ext cx="234244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cs typeface="Aharoni" panose="02010803020104030203" pitchFamily="2" charset="-79"/>
              </a:rPr>
              <a:t>ID - 20200105229</a:t>
            </a:r>
          </a:p>
        </p:txBody>
      </p:sp>
      <p:sp>
        <p:nvSpPr>
          <p:cNvPr id="11" name="TextBox 10">
            <a:extLst>
              <a:ext uri="{FF2B5EF4-FFF2-40B4-BE49-F238E27FC236}">
                <a16:creationId xmlns:a16="http://schemas.microsoft.com/office/drawing/2014/main" id="{D56E47DA-7B66-2E99-05D0-A4D992CAC03C}"/>
              </a:ext>
            </a:extLst>
          </p:cNvPr>
          <p:cNvSpPr txBox="1"/>
          <p:nvPr/>
        </p:nvSpPr>
        <p:spPr>
          <a:xfrm>
            <a:off x="6241721" y="4676023"/>
            <a:ext cx="2323780"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rPr>
              <a:t>ID - 20200105231</a:t>
            </a:r>
          </a:p>
        </p:txBody>
      </p:sp>
      <p:sp>
        <p:nvSpPr>
          <p:cNvPr id="12" name="TextBox 11">
            <a:extLst>
              <a:ext uri="{FF2B5EF4-FFF2-40B4-BE49-F238E27FC236}">
                <a16:creationId xmlns:a16="http://schemas.microsoft.com/office/drawing/2014/main" id="{D8A51379-0226-84DF-EB1C-B06F8E4CCDB8}"/>
              </a:ext>
            </a:extLst>
          </p:cNvPr>
          <p:cNvSpPr txBox="1"/>
          <p:nvPr/>
        </p:nvSpPr>
        <p:spPr>
          <a:xfrm>
            <a:off x="6232390" y="5045355"/>
            <a:ext cx="233311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rPr>
              <a:t>ID - 20200105232</a:t>
            </a:r>
          </a:p>
        </p:txBody>
      </p:sp>
      <p:sp>
        <p:nvSpPr>
          <p:cNvPr id="13" name="TextBox 12">
            <a:extLst>
              <a:ext uri="{FF2B5EF4-FFF2-40B4-BE49-F238E27FC236}">
                <a16:creationId xmlns:a16="http://schemas.microsoft.com/office/drawing/2014/main" id="{41CE4F3B-EB7C-4159-D017-709DA3F7A683}"/>
              </a:ext>
            </a:extLst>
          </p:cNvPr>
          <p:cNvSpPr txBox="1"/>
          <p:nvPr/>
        </p:nvSpPr>
        <p:spPr>
          <a:xfrm>
            <a:off x="6223059" y="5414687"/>
            <a:ext cx="2342442"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rPr>
              <a:t>ID - 20200105233</a:t>
            </a:r>
          </a:p>
        </p:txBody>
      </p:sp>
      <p:sp>
        <p:nvSpPr>
          <p:cNvPr id="14" name="TextBox 13">
            <a:extLst>
              <a:ext uri="{FF2B5EF4-FFF2-40B4-BE49-F238E27FC236}">
                <a16:creationId xmlns:a16="http://schemas.microsoft.com/office/drawing/2014/main" id="{EFBD7AD2-0A2F-6307-3C7B-7B850E3A042F}"/>
              </a:ext>
            </a:extLst>
          </p:cNvPr>
          <p:cNvSpPr txBox="1"/>
          <p:nvPr/>
        </p:nvSpPr>
        <p:spPr>
          <a:xfrm>
            <a:off x="6213728" y="5784019"/>
            <a:ext cx="236110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rPr>
              <a:t>ID - 20200105235</a:t>
            </a:r>
          </a:p>
        </p:txBody>
      </p:sp>
      <p:sp>
        <p:nvSpPr>
          <p:cNvPr id="15" name="TextBox 14">
            <a:extLst>
              <a:ext uri="{FF2B5EF4-FFF2-40B4-BE49-F238E27FC236}">
                <a16:creationId xmlns:a16="http://schemas.microsoft.com/office/drawing/2014/main" id="{FC65792D-FA6C-11F8-CF01-6B89F547031D}"/>
              </a:ext>
            </a:extLst>
          </p:cNvPr>
          <p:cNvSpPr txBox="1"/>
          <p:nvPr/>
        </p:nvSpPr>
        <p:spPr>
          <a:xfrm>
            <a:off x="1865660" y="6153351"/>
            <a:ext cx="3191531"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dirty="0" smtClean="0">
                <a:solidFill>
                  <a:schemeClr val="bg1"/>
                </a:solidFill>
                <a:latin typeface="Aharoni" panose="02010803020104030203" pitchFamily="2" charset="-79"/>
                <a:cs typeface="Aharoni" panose="02010803020104030203" pitchFamily="2" charset="-79"/>
              </a:rPr>
              <a:t>G.M </a:t>
            </a:r>
            <a:r>
              <a:rPr lang="en-US" dirty="0" err="1" smtClean="0">
                <a:solidFill>
                  <a:schemeClr val="bg1"/>
                </a:solidFill>
                <a:latin typeface="Aharoni" panose="02010803020104030203" pitchFamily="2" charset="-79"/>
                <a:cs typeface="Aharoni" panose="02010803020104030203" pitchFamily="2" charset="-79"/>
              </a:rPr>
              <a:t>Hrid</a:t>
            </a:r>
            <a:r>
              <a:rPr lang="en-US" dirty="0" smtClean="0">
                <a:solidFill>
                  <a:schemeClr val="bg1"/>
                </a:solidFill>
                <a:latin typeface="Aharoni" panose="02010803020104030203" pitchFamily="2" charset="-79"/>
                <a:cs typeface="Aharoni" panose="02010803020104030203" pitchFamily="2" charset="-79"/>
              </a:rPr>
              <a:t> </a:t>
            </a:r>
            <a:r>
              <a:rPr lang="en-US" dirty="0" err="1" smtClean="0">
                <a:solidFill>
                  <a:schemeClr val="bg1"/>
                </a:solidFill>
                <a:latin typeface="Aharoni" panose="02010803020104030203" pitchFamily="2" charset="-79"/>
                <a:cs typeface="Aharoni" panose="02010803020104030203" pitchFamily="2" charset="-79"/>
              </a:rPr>
              <a:t>Ahalan</a:t>
            </a:r>
            <a:r>
              <a:rPr lang="en-US" dirty="0" smtClean="0">
                <a:solidFill>
                  <a:schemeClr val="bg1"/>
                </a:solidFill>
                <a:latin typeface="Aharoni" panose="02010803020104030203" pitchFamily="2" charset="-79"/>
                <a:cs typeface="Aharoni" panose="02010803020104030203" pitchFamily="2" charset="-79"/>
              </a:rPr>
              <a:t> Habib</a:t>
            </a:r>
            <a:endParaRPr lang="en-US" dirty="0">
              <a:solidFill>
                <a:schemeClr val="bg1"/>
              </a:solidFill>
              <a:latin typeface="Aharoni" panose="02010803020104030203" pitchFamily="2" charset="-79"/>
              <a:cs typeface="Aharoni" panose="02010803020104030203" pitchFamily="2" charset="-79"/>
            </a:endParaRPr>
          </a:p>
        </p:txBody>
      </p:sp>
      <p:sp>
        <p:nvSpPr>
          <p:cNvPr id="16" name="TextBox 15">
            <a:extLst>
              <a:ext uri="{FF2B5EF4-FFF2-40B4-BE49-F238E27FC236}">
                <a16:creationId xmlns:a16="http://schemas.microsoft.com/office/drawing/2014/main" id="{EFBD7AD2-0A2F-6307-3C7B-7B850E3A042F}"/>
              </a:ext>
            </a:extLst>
          </p:cNvPr>
          <p:cNvSpPr txBox="1"/>
          <p:nvPr/>
        </p:nvSpPr>
        <p:spPr>
          <a:xfrm>
            <a:off x="6213728" y="6164586"/>
            <a:ext cx="2361105" cy="369332"/>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dirty="0">
                <a:latin typeface="Berlin Sans FB Demi" panose="020E0802020502020306" pitchFamily="34" charset="0"/>
              </a:rPr>
              <a:t>ID - </a:t>
            </a:r>
            <a:r>
              <a:rPr lang="en-US" dirty="0" smtClean="0">
                <a:latin typeface="Berlin Sans FB Demi" panose="020E0802020502020306" pitchFamily="34" charset="0"/>
              </a:rPr>
              <a:t>170105032</a:t>
            </a:r>
            <a:endParaRPr lang="en-US" dirty="0">
              <a:latin typeface="Berlin Sans FB Demi" panose="020E0802020502020306" pitchFamily="34" charset="0"/>
            </a:endParaRPr>
          </a:p>
        </p:txBody>
      </p:sp>
    </p:spTree>
    <p:extLst>
      <p:ext uri="{BB962C8B-B14F-4D97-AF65-F5344CB8AC3E}">
        <p14:creationId xmlns:p14="http://schemas.microsoft.com/office/powerpoint/2010/main" val="2760815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outerShdw blurRad="38100" dist="38100" dir="2700000" algn="tl">
                    <a:srgbClr val="000000">
                      <a:alpha val="43137"/>
                    </a:srgbClr>
                  </a:outerShdw>
                </a:effectLst>
              </a:rPr>
              <a:t>CODE:</a:t>
            </a:r>
            <a:endParaRPr lang="en-US"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8302EAF-A9CC-4932-92EB-79FAFBC61F76}"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610" y="1316275"/>
            <a:ext cx="2758679" cy="8535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610" y="2339661"/>
            <a:ext cx="1546994" cy="350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26463" y="3202726"/>
            <a:ext cx="3101609" cy="6096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4610" y="4432529"/>
            <a:ext cx="2072820" cy="1394581"/>
          </a:xfrm>
          <a:prstGeom prst="rect">
            <a:avLst/>
          </a:prstGeom>
        </p:spPr>
      </p:pic>
      <p:sp>
        <p:nvSpPr>
          <p:cNvPr id="10" name="Rectangle 9"/>
          <p:cNvSpPr/>
          <p:nvPr/>
        </p:nvSpPr>
        <p:spPr>
          <a:xfrm>
            <a:off x="5546400" y="1515953"/>
            <a:ext cx="1970314" cy="369332"/>
          </a:xfrm>
          <a:prstGeom prst="rect">
            <a:avLst/>
          </a:prstGeom>
        </p:spPr>
        <p:txBody>
          <a:bodyPr wrap="square">
            <a:spAutoFit/>
          </a:bodyPr>
          <a:lstStyle/>
          <a:p>
            <a:r>
              <a:rPr lang="en-US" dirty="0"/>
              <a:t>Include </a:t>
            </a:r>
            <a:r>
              <a:rPr lang="en-US" dirty="0" smtClean="0"/>
              <a:t>Libraries</a:t>
            </a:r>
            <a:endParaRPr lang="en-US" dirty="0"/>
          </a:p>
        </p:txBody>
      </p:sp>
      <p:sp>
        <p:nvSpPr>
          <p:cNvPr id="12" name="Right Arrow 11"/>
          <p:cNvSpPr/>
          <p:nvPr/>
        </p:nvSpPr>
        <p:spPr>
          <a:xfrm>
            <a:off x="4561114" y="1608286"/>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3385456" y="2422603"/>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463289" y="2339661"/>
            <a:ext cx="1954381" cy="369332"/>
          </a:xfrm>
          <a:prstGeom prst="rect">
            <a:avLst/>
          </a:prstGeom>
        </p:spPr>
        <p:txBody>
          <a:bodyPr wrap="none">
            <a:spAutoFit/>
          </a:bodyPr>
          <a:lstStyle/>
          <a:p>
            <a:r>
              <a:rPr lang="en-US" dirty="0"/>
              <a:t>Define Constants</a:t>
            </a:r>
          </a:p>
        </p:txBody>
      </p:sp>
      <p:sp>
        <p:nvSpPr>
          <p:cNvPr id="16" name="Rectangle 15"/>
          <p:cNvSpPr/>
          <p:nvPr/>
        </p:nvSpPr>
        <p:spPr>
          <a:xfrm>
            <a:off x="5933250" y="3322886"/>
            <a:ext cx="1723549" cy="369332"/>
          </a:xfrm>
          <a:prstGeom prst="rect">
            <a:avLst/>
          </a:prstGeom>
        </p:spPr>
        <p:txBody>
          <a:bodyPr wrap="none">
            <a:spAutoFit/>
          </a:bodyPr>
          <a:lstStyle/>
          <a:p>
            <a:r>
              <a:rPr lang="en-US" dirty="0">
                <a:latin typeface="Söhne"/>
              </a:rPr>
              <a:t>Create </a:t>
            </a:r>
            <a:r>
              <a:rPr lang="en-US" dirty="0" smtClean="0">
                <a:latin typeface="Söhne"/>
              </a:rPr>
              <a:t>Objects</a:t>
            </a:r>
            <a:endParaRPr lang="en-US" dirty="0"/>
          </a:p>
        </p:txBody>
      </p:sp>
      <p:sp>
        <p:nvSpPr>
          <p:cNvPr id="17" name="Right Arrow 16"/>
          <p:cNvSpPr/>
          <p:nvPr/>
        </p:nvSpPr>
        <p:spPr>
          <a:xfrm>
            <a:off x="4947836" y="3415219"/>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3970646" y="5037486"/>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4983248" y="4945153"/>
            <a:ext cx="1608133" cy="369332"/>
          </a:xfrm>
          <a:prstGeom prst="rect">
            <a:avLst/>
          </a:prstGeom>
        </p:spPr>
        <p:txBody>
          <a:bodyPr wrap="none">
            <a:spAutoFit/>
          </a:bodyPr>
          <a:lstStyle/>
          <a:p>
            <a:r>
              <a:rPr lang="en-US" dirty="0" smtClean="0">
                <a:latin typeface="Söhne"/>
              </a:rPr>
              <a:t>Step Function</a:t>
            </a:r>
            <a:endParaRPr lang="en-US" dirty="0"/>
          </a:p>
        </p:txBody>
      </p:sp>
    </p:spTree>
    <p:extLst>
      <p:ext uri="{BB962C8B-B14F-4D97-AF65-F5344CB8AC3E}">
        <p14:creationId xmlns:p14="http://schemas.microsoft.com/office/powerpoint/2010/main" val="34468309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effectLst>
                  <a:outerShdw blurRad="38100" dist="38100" dir="2700000" algn="tl">
                    <a:srgbClr val="000000">
                      <a:alpha val="43137"/>
                    </a:srgbClr>
                  </a:outerShdw>
                </a:effectLst>
              </a:rPr>
              <a:t>CODE:</a:t>
            </a:r>
            <a:endParaRPr lang="en-US" b="1" dirty="0">
              <a:effectLst>
                <a:outerShdw blurRad="38100" dist="38100" dir="2700000" algn="tl">
                  <a:srgbClr val="000000">
                    <a:alpha val="43137"/>
                  </a:srgbClr>
                </a:outerShdw>
              </a:effectLst>
            </a:endParaRPr>
          </a:p>
        </p:txBody>
      </p:sp>
      <p:sp>
        <p:nvSpPr>
          <p:cNvPr id="3" name="Slide Number Placeholder 2"/>
          <p:cNvSpPr>
            <a:spLocks noGrp="1"/>
          </p:cNvSpPr>
          <p:nvPr>
            <p:ph type="sldNum" sz="quarter" idx="12"/>
          </p:nvPr>
        </p:nvSpPr>
        <p:spPr/>
        <p:txBody>
          <a:bodyPr/>
          <a:lstStyle/>
          <a:p>
            <a:fld id="{A8302EAF-A9CC-4932-92EB-79FAFBC61F76}" type="slidenum">
              <a:rPr lang="en-US" smtClean="0"/>
              <a:t>11</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4527" y="4379588"/>
            <a:ext cx="3071126" cy="1691787"/>
          </a:xfrm>
          <a:prstGeom prst="rect">
            <a:avLst/>
          </a:prstGeom>
        </p:spPr>
      </p:pic>
      <p:sp>
        <p:nvSpPr>
          <p:cNvPr id="5" name="Right Arrow 4"/>
          <p:cNvSpPr/>
          <p:nvPr/>
        </p:nvSpPr>
        <p:spPr>
          <a:xfrm>
            <a:off x="4871636" y="5052039"/>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4527" y="808056"/>
            <a:ext cx="4496190" cy="3337849"/>
          </a:xfrm>
          <a:prstGeom prst="rect">
            <a:avLst/>
          </a:prstGeom>
        </p:spPr>
      </p:pic>
      <p:sp>
        <p:nvSpPr>
          <p:cNvPr id="7" name="Right Arrow 6"/>
          <p:cNvSpPr/>
          <p:nvPr/>
        </p:nvSpPr>
        <p:spPr>
          <a:xfrm>
            <a:off x="6384750" y="2238562"/>
            <a:ext cx="985286" cy="184666"/>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370036" y="2146229"/>
            <a:ext cx="2318658" cy="369332"/>
          </a:xfrm>
          <a:prstGeom prst="rect">
            <a:avLst/>
          </a:prstGeom>
          <a:noFill/>
        </p:spPr>
        <p:txBody>
          <a:bodyPr wrap="square" rtlCol="0">
            <a:spAutoFit/>
          </a:bodyPr>
          <a:lstStyle/>
          <a:p>
            <a:r>
              <a:rPr lang="en-US" dirty="0" smtClean="0"/>
              <a:t>Loop Function</a:t>
            </a:r>
            <a:endParaRPr lang="en-US" dirty="0"/>
          </a:p>
        </p:txBody>
      </p:sp>
      <p:sp>
        <p:nvSpPr>
          <p:cNvPr id="12" name="TextBox 11"/>
          <p:cNvSpPr txBox="1"/>
          <p:nvPr/>
        </p:nvSpPr>
        <p:spPr>
          <a:xfrm>
            <a:off x="5856922" y="4959706"/>
            <a:ext cx="2461026" cy="369332"/>
          </a:xfrm>
          <a:prstGeom prst="rect">
            <a:avLst/>
          </a:prstGeom>
          <a:noFill/>
        </p:spPr>
        <p:txBody>
          <a:bodyPr wrap="square" rtlCol="0">
            <a:spAutoFit/>
          </a:bodyPr>
          <a:lstStyle/>
          <a:p>
            <a:r>
              <a:rPr lang="en-US" dirty="0" smtClean="0"/>
              <a:t>Control Relay Module</a:t>
            </a:r>
            <a:endParaRPr lang="en-US" dirty="0"/>
          </a:p>
        </p:txBody>
      </p:sp>
    </p:spTree>
    <p:extLst>
      <p:ext uri="{BB962C8B-B14F-4D97-AF65-F5344CB8AC3E}">
        <p14:creationId xmlns:p14="http://schemas.microsoft.com/office/powerpoint/2010/main" val="1560257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8302EAF-A9CC-4932-92EB-79FAFBC61F76}" type="slidenum">
              <a:rPr lang="en-US" smtClean="0"/>
              <a:t>12</a:t>
            </a:fld>
            <a:endParaRPr lang="en-US"/>
          </a:p>
        </p:txBody>
      </p:sp>
      <p:sp>
        <p:nvSpPr>
          <p:cNvPr id="6" name="TextBox 5"/>
          <p:cNvSpPr txBox="1"/>
          <p:nvPr/>
        </p:nvSpPr>
        <p:spPr>
          <a:xfrm>
            <a:off x="1665514" y="315686"/>
            <a:ext cx="4223657" cy="5847755"/>
          </a:xfrm>
          <a:prstGeom prst="rect">
            <a:avLst/>
          </a:prstGeom>
          <a:noFill/>
        </p:spPr>
        <p:txBody>
          <a:bodyPr wrap="square" rtlCol="0">
            <a:spAutoFit/>
          </a:bodyPr>
          <a:lstStyle/>
          <a:p>
            <a:r>
              <a:rPr lang="en-US" sz="1100" dirty="0"/>
              <a:t>#include &lt;PZEM004Tv30.h&gt;</a:t>
            </a:r>
          </a:p>
          <a:p>
            <a:r>
              <a:rPr lang="en-US" sz="1100" dirty="0"/>
              <a:t>#include &lt;</a:t>
            </a:r>
            <a:r>
              <a:rPr lang="en-US" sz="1100" dirty="0" err="1"/>
              <a:t>Wire.h</a:t>
            </a:r>
            <a:r>
              <a:rPr lang="en-US" sz="1100" dirty="0"/>
              <a:t>&gt;</a:t>
            </a:r>
          </a:p>
          <a:p>
            <a:r>
              <a:rPr lang="en-US" sz="1100" dirty="0"/>
              <a:t>#include &lt;LiquidCrystal_I2C.h&gt;</a:t>
            </a:r>
          </a:p>
          <a:p>
            <a:r>
              <a:rPr lang="en-US" sz="1100" dirty="0"/>
              <a:t>#define </a:t>
            </a:r>
            <a:r>
              <a:rPr lang="en-US" sz="1100" dirty="0" err="1"/>
              <a:t>rp</a:t>
            </a:r>
            <a:r>
              <a:rPr lang="en-US" sz="1100" dirty="0"/>
              <a:t> 6</a:t>
            </a:r>
          </a:p>
          <a:p>
            <a:r>
              <a:rPr lang="en-US" sz="1100" dirty="0"/>
              <a:t>PZEM004Tv30 </a:t>
            </a:r>
            <a:r>
              <a:rPr lang="en-US" sz="1100" dirty="0" err="1"/>
              <a:t>pzem</a:t>
            </a:r>
            <a:r>
              <a:rPr lang="en-US" sz="1100" dirty="0"/>
              <a:t>(2, 3);</a:t>
            </a:r>
          </a:p>
          <a:p>
            <a:r>
              <a:rPr lang="en-US" sz="1100" dirty="0"/>
              <a:t>LiquidCrystal_I2C </a:t>
            </a:r>
            <a:r>
              <a:rPr lang="en-US" sz="1100" dirty="0" err="1"/>
              <a:t>lcd</a:t>
            </a:r>
            <a:r>
              <a:rPr lang="en-US" sz="1100" dirty="0"/>
              <a:t>(0x27, 16, 4); </a:t>
            </a:r>
          </a:p>
          <a:p>
            <a:r>
              <a:rPr lang="en-US" sz="1100" dirty="0"/>
              <a:t>void setup() {</a:t>
            </a:r>
          </a:p>
          <a:p>
            <a:r>
              <a:rPr lang="en-US" sz="1100" dirty="0" err="1"/>
              <a:t>Serial.begin</a:t>
            </a:r>
            <a:r>
              <a:rPr lang="en-US" sz="1100" dirty="0"/>
              <a:t>(9600);</a:t>
            </a:r>
          </a:p>
          <a:p>
            <a:r>
              <a:rPr lang="en-US" sz="1100" dirty="0" err="1"/>
              <a:t>lcd.begin</a:t>
            </a:r>
            <a:r>
              <a:rPr lang="en-US" sz="1100" dirty="0"/>
              <a:t>(16,4);</a:t>
            </a:r>
          </a:p>
          <a:p>
            <a:r>
              <a:rPr lang="en-US" sz="1100" dirty="0" err="1"/>
              <a:t>lcd.backlight</a:t>
            </a:r>
            <a:r>
              <a:rPr lang="en-US" sz="1100" dirty="0"/>
              <a:t>();</a:t>
            </a:r>
          </a:p>
          <a:p>
            <a:r>
              <a:rPr lang="en-US" sz="1100" dirty="0" err="1"/>
              <a:t>pinMode</a:t>
            </a:r>
            <a:r>
              <a:rPr lang="en-US" sz="1100" dirty="0"/>
              <a:t>(</a:t>
            </a:r>
            <a:r>
              <a:rPr lang="en-US" sz="1100" dirty="0" err="1"/>
              <a:t>rp,OUTPUT</a:t>
            </a:r>
            <a:r>
              <a:rPr lang="en-US" sz="1100" dirty="0"/>
              <a:t>);</a:t>
            </a:r>
          </a:p>
          <a:p>
            <a:r>
              <a:rPr lang="en-US" sz="1100" dirty="0"/>
              <a:t>}</a:t>
            </a:r>
          </a:p>
          <a:p>
            <a:r>
              <a:rPr lang="en-US" sz="1100" dirty="0"/>
              <a:t>void loop() {</a:t>
            </a:r>
          </a:p>
          <a:p>
            <a:r>
              <a:rPr lang="en-US" sz="1100" dirty="0"/>
              <a:t>float voltage = </a:t>
            </a:r>
            <a:r>
              <a:rPr lang="en-US" sz="1100" dirty="0" err="1"/>
              <a:t>pzem.voltage</a:t>
            </a:r>
            <a:r>
              <a:rPr lang="en-US" sz="1100" dirty="0"/>
              <a:t>();</a:t>
            </a:r>
          </a:p>
          <a:p>
            <a:r>
              <a:rPr lang="en-US" sz="1100" dirty="0"/>
              <a:t>if (voltage != NAN) {</a:t>
            </a:r>
          </a:p>
          <a:p>
            <a:r>
              <a:rPr lang="en-US" sz="1100" dirty="0" err="1"/>
              <a:t>Serial.print</a:t>
            </a:r>
            <a:r>
              <a:rPr lang="en-US" sz="1100" dirty="0"/>
              <a:t>("Voltage: ");</a:t>
            </a:r>
          </a:p>
          <a:p>
            <a:r>
              <a:rPr lang="en-US" sz="1100" dirty="0" err="1"/>
              <a:t>Serial.print</a:t>
            </a:r>
            <a:r>
              <a:rPr lang="en-US" sz="1100" dirty="0"/>
              <a:t>(voltage);</a:t>
            </a:r>
          </a:p>
          <a:p>
            <a:r>
              <a:rPr lang="en-US" sz="1100" dirty="0" err="1"/>
              <a:t>Serial.println</a:t>
            </a:r>
            <a:r>
              <a:rPr lang="en-US" sz="1100" dirty="0"/>
              <a:t>("V");</a:t>
            </a:r>
          </a:p>
          <a:p>
            <a:r>
              <a:rPr lang="en-US" sz="1100" dirty="0" err="1"/>
              <a:t>lcd.setCursor</a:t>
            </a:r>
            <a:r>
              <a:rPr lang="en-US" sz="1100" dirty="0"/>
              <a:t>(0, 0);</a:t>
            </a:r>
          </a:p>
          <a:p>
            <a:r>
              <a:rPr lang="en-US" sz="1100" dirty="0" err="1"/>
              <a:t>lcd.print</a:t>
            </a:r>
            <a:r>
              <a:rPr lang="en-US" sz="1100" dirty="0"/>
              <a:t>("V:");</a:t>
            </a:r>
          </a:p>
          <a:p>
            <a:r>
              <a:rPr lang="en-US" sz="1100" dirty="0" err="1"/>
              <a:t>lcd.print</a:t>
            </a:r>
            <a:r>
              <a:rPr lang="en-US" sz="1100" dirty="0"/>
              <a:t>(voltage);</a:t>
            </a:r>
          </a:p>
          <a:p>
            <a:r>
              <a:rPr lang="en-US" sz="1100" dirty="0"/>
              <a:t>} else {</a:t>
            </a:r>
          </a:p>
          <a:p>
            <a:r>
              <a:rPr lang="en-US" sz="1100" dirty="0" err="1"/>
              <a:t>Serial.println</a:t>
            </a:r>
            <a:r>
              <a:rPr lang="en-US" sz="1100" dirty="0"/>
              <a:t>("Error reading voltage");</a:t>
            </a:r>
          </a:p>
          <a:p>
            <a:r>
              <a:rPr lang="en-US" sz="1100" dirty="0"/>
              <a:t>}</a:t>
            </a:r>
          </a:p>
          <a:p>
            <a:r>
              <a:rPr lang="en-US" sz="1100" dirty="0"/>
              <a:t>float current = </a:t>
            </a:r>
            <a:r>
              <a:rPr lang="en-US" sz="1100" dirty="0" err="1"/>
              <a:t>pzem.current</a:t>
            </a:r>
            <a:r>
              <a:rPr lang="en-US" sz="1100" dirty="0"/>
              <a:t>();</a:t>
            </a:r>
          </a:p>
          <a:p>
            <a:r>
              <a:rPr lang="en-US" sz="1100" dirty="0"/>
              <a:t>if (current != NAN) {</a:t>
            </a:r>
          </a:p>
          <a:p>
            <a:r>
              <a:rPr lang="en-US" sz="1100" dirty="0" err="1"/>
              <a:t>Serial.print</a:t>
            </a:r>
            <a:r>
              <a:rPr lang="en-US" sz="1100" dirty="0"/>
              <a:t>("Current: ");</a:t>
            </a:r>
          </a:p>
          <a:p>
            <a:r>
              <a:rPr lang="en-US" sz="1100" dirty="0" err="1"/>
              <a:t>Serial.print</a:t>
            </a:r>
            <a:r>
              <a:rPr lang="en-US" sz="1100" dirty="0"/>
              <a:t>(current);</a:t>
            </a:r>
          </a:p>
          <a:p>
            <a:r>
              <a:rPr lang="en-US" sz="1100" dirty="0" err="1"/>
              <a:t>Serial.println</a:t>
            </a:r>
            <a:r>
              <a:rPr lang="en-US" sz="1100" dirty="0"/>
              <a:t>("A");</a:t>
            </a:r>
          </a:p>
          <a:p>
            <a:r>
              <a:rPr lang="en-US" sz="1100" dirty="0" err="1"/>
              <a:t>lcd.setCursor</a:t>
            </a:r>
            <a:r>
              <a:rPr lang="en-US" sz="1100" dirty="0"/>
              <a:t>(0, 1);</a:t>
            </a:r>
          </a:p>
          <a:p>
            <a:r>
              <a:rPr lang="en-US" sz="1100" dirty="0" err="1"/>
              <a:t>lcd.print</a:t>
            </a:r>
            <a:r>
              <a:rPr lang="en-US" sz="1100" dirty="0"/>
              <a:t>("I:");</a:t>
            </a:r>
          </a:p>
          <a:p>
            <a:r>
              <a:rPr lang="en-US" sz="1100" dirty="0" err="1"/>
              <a:t>lcd.print</a:t>
            </a:r>
            <a:r>
              <a:rPr lang="en-US" sz="1100" dirty="0"/>
              <a:t>(current);</a:t>
            </a:r>
          </a:p>
          <a:p>
            <a:r>
              <a:rPr lang="en-US" sz="1100" dirty="0"/>
              <a:t>} else {</a:t>
            </a:r>
          </a:p>
          <a:p>
            <a:r>
              <a:rPr lang="en-US" sz="1100" dirty="0" err="1"/>
              <a:t>Serial.println</a:t>
            </a:r>
            <a:r>
              <a:rPr lang="en-US" sz="1100" dirty="0"/>
              <a:t>("Error reading current");</a:t>
            </a:r>
          </a:p>
        </p:txBody>
      </p:sp>
      <p:sp>
        <p:nvSpPr>
          <p:cNvPr id="7" name="TextBox 6"/>
          <p:cNvSpPr txBox="1"/>
          <p:nvPr/>
        </p:nvSpPr>
        <p:spPr>
          <a:xfrm>
            <a:off x="6836228" y="315686"/>
            <a:ext cx="4136572" cy="6093976"/>
          </a:xfrm>
          <a:prstGeom prst="rect">
            <a:avLst/>
          </a:prstGeom>
          <a:noFill/>
        </p:spPr>
        <p:txBody>
          <a:bodyPr wrap="square" rtlCol="0">
            <a:spAutoFit/>
          </a:bodyPr>
          <a:lstStyle/>
          <a:p>
            <a:r>
              <a:rPr lang="en-US" sz="1000" dirty="0"/>
              <a:t>float power = </a:t>
            </a:r>
            <a:r>
              <a:rPr lang="en-US" sz="1000" dirty="0" err="1"/>
              <a:t>pzem.power</a:t>
            </a:r>
            <a:r>
              <a:rPr lang="en-US" sz="1000" dirty="0"/>
              <a:t>();</a:t>
            </a:r>
          </a:p>
          <a:p>
            <a:r>
              <a:rPr lang="en-US" sz="1000" dirty="0"/>
              <a:t>if (current != NAN) {</a:t>
            </a:r>
          </a:p>
          <a:p>
            <a:r>
              <a:rPr lang="en-US" sz="1000" dirty="0" err="1"/>
              <a:t>Serial.print</a:t>
            </a:r>
            <a:r>
              <a:rPr lang="en-US" sz="1000" dirty="0"/>
              <a:t>("Power: ");</a:t>
            </a:r>
          </a:p>
          <a:p>
            <a:endParaRPr lang="en-US" sz="1000" dirty="0"/>
          </a:p>
          <a:p>
            <a:r>
              <a:rPr lang="en-US" sz="1000" dirty="0" err="1"/>
              <a:t>Serial.println</a:t>
            </a:r>
            <a:r>
              <a:rPr lang="en-US" sz="1000" dirty="0"/>
              <a:t>("W");</a:t>
            </a:r>
          </a:p>
          <a:p>
            <a:r>
              <a:rPr lang="en-US" sz="1000" dirty="0" err="1"/>
              <a:t>lcd.setCursor</a:t>
            </a:r>
            <a:r>
              <a:rPr lang="en-US" sz="1000" dirty="0"/>
              <a:t>(8, 0);</a:t>
            </a:r>
          </a:p>
          <a:p>
            <a:r>
              <a:rPr lang="en-US" sz="1000" dirty="0" err="1"/>
              <a:t>lcd.print</a:t>
            </a:r>
            <a:r>
              <a:rPr lang="en-US" sz="1000" dirty="0"/>
              <a:t>("W:");</a:t>
            </a:r>
          </a:p>
          <a:p>
            <a:r>
              <a:rPr lang="en-US" sz="1000" dirty="0" err="1"/>
              <a:t>lcd.print</a:t>
            </a:r>
            <a:r>
              <a:rPr lang="en-US" sz="1000" dirty="0"/>
              <a:t>(power);</a:t>
            </a:r>
          </a:p>
          <a:p>
            <a:r>
              <a:rPr lang="en-US" sz="1000" dirty="0"/>
              <a:t>} else {</a:t>
            </a:r>
          </a:p>
          <a:p>
            <a:r>
              <a:rPr lang="en-US" sz="1000" dirty="0" err="1"/>
              <a:t>Serial.println</a:t>
            </a:r>
            <a:r>
              <a:rPr lang="en-US" sz="1000" dirty="0"/>
              <a:t>("Error reading power");</a:t>
            </a:r>
          </a:p>
          <a:p>
            <a:r>
              <a:rPr lang="en-US" sz="1000" dirty="0"/>
              <a:t>}</a:t>
            </a:r>
          </a:p>
          <a:p>
            <a:r>
              <a:rPr lang="en-US" sz="1000" dirty="0" smtClean="0"/>
              <a:t>float </a:t>
            </a:r>
            <a:r>
              <a:rPr lang="en-US" sz="1000" dirty="0"/>
              <a:t>frequency = </a:t>
            </a:r>
            <a:r>
              <a:rPr lang="en-US" sz="1000" dirty="0" err="1"/>
              <a:t>pzem.frequency</a:t>
            </a:r>
            <a:r>
              <a:rPr lang="en-US" sz="1000" dirty="0"/>
              <a:t>();</a:t>
            </a:r>
          </a:p>
          <a:p>
            <a:r>
              <a:rPr lang="en-US" sz="1000" dirty="0"/>
              <a:t>if (current != NAN) {</a:t>
            </a:r>
          </a:p>
          <a:p>
            <a:r>
              <a:rPr lang="en-US" sz="1000" dirty="0" err="1"/>
              <a:t>Serial.print</a:t>
            </a:r>
            <a:r>
              <a:rPr lang="en-US" sz="1000" dirty="0"/>
              <a:t>("Frequency: ");</a:t>
            </a:r>
          </a:p>
          <a:p>
            <a:r>
              <a:rPr lang="en-US" sz="1000" dirty="0" err="1"/>
              <a:t>Serial.print</a:t>
            </a:r>
            <a:r>
              <a:rPr lang="en-US" sz="1000" dirty="0"/>
              <a:t>(frequency, 1);</a:t>
            </a:r>
          </a:p>
          <a:p>
            <a:r>
              <a:rPr lang="en-US" sz="1000" dirty="0" err="1"/>
              <a:t>Serial.println</a:t>
            </a:r>
            <a:r>
              <a:rPr lang="en-US" sz="1000" dirty="0"/>
              <a:t>("Hz");</a:t>
            </a:r>
          </a:p>
          <a:p>
            <a:r>
              <a:rPr lang="en-US" sz="1000" dirty="0" err="1"/>
              <a:t>lcd.setCursor</a:t>
            </a:r>
            <a:r>
              <a:rPr lang="en-US" sz="1000" dirty="0"/>
              <a:t>(0, 2);</a:t>
            </a:r>
          </a:p>
          <a:p>
            <a:r>
              <a:rPr lang="en-US" sz="1000" dirty="0" err="1"/>
              <a:t>lcd.print</a:t>
            </a:r>
            <a:r>
              <a:rPr lang="en-US" sz="1000" dirty="0"/>
              <a:t>("</a:t>
            </a:r>
            <a:r>
              <a:rPr lang="en-US" sz="1000" dirty="0" err="1"/>
              <a:t>Freq</a:t>
            </a:r>
            <a:r>
              <a:rPr lang="en-US" sz="1000" dirty="0"/>
              <a:t>:");</a:t>
            </a:r>
          </a:p>
          <a:p>
            <a:r>
              <a:rPr lang="en-US" sz="1000" dirty="0" err="1"/>
              <a:t>lcd.print</a:t>
            </a:r>
            <a:r>
              <a:rPr lang="en-US" sz="1000" dirty="0"/>
              <a:t>(frequency);</a:t>
            </a:r>
          </a:p>
          <a:p>
            <a:r>
              <a:rPr lang="en-US" sz="1000" dirty="0"/>
              <a:t>} else {</a:t>
            </a:r>
          </a:p>
          <a:p>
            <a:r>
              <a:rPr lang="en-US" sz="1000" dirty="0" err="1"/>
              <a:t>Serial.println</a:t>
            </a:r>
            <a:r>
              <a:rPr lang="en-US" sz="1000" dirty="0"/>
              <a:t>("Error reading frequency");</a:t>
            </a:r>
          </a:p>
          <a:p>
            <a:r>
              <a:rPr lang="en-US" sz="1000" dirty="0"/>
              <a:t>}</a:t>
            </a:r>
          </a:p>
          <a:p>
            <a:r>
              <a:rPr lang="en-US" sz="1000" dirty="0"/>
              <a:t>float pf = pzem.pf();</a:t>
            </a:r>
          </a:p>
          <a:p>
            <a:r>
              <a:rPr lang="en-US" sz="1000" dirty="0"/>
              <a:t>if (current != NAN) {</a:t>
            </a:r>
          </a:p>
          <a:p>
            <a:r>
              <a:rPr lang="en-US" sz="1000" dirty="0" err="1"/>
              <a:t>Serial.print</a:t>
            </a:r>
            <a:r>
              <a:rPr lang="en-US" sz="1000" dirty="0"/>
              <a:t>("PF: ");</a:t>
            </a:r>
          </a:p>
          <a:p>
            <a:r>
              <a:rPr lang="en-US" sz="1000" dirty="0" err="1"/>
              <a:t>Serial.println</a:t>
            </a:r>
            <a:r>
              <a:rPr lang="en-US" sz="1000" dirty="0"/>
              <a:t>(pf);</a:t>
            </a:r>
          </a:p>
          <a:p>
            <a:r>
              <a:rPr lang="en-US" sz="1000" dirty="0" err="1"/>
              <a:t>lcd.setCursor</a:t>
            </a:r>
            <a:r>
              <a:rPr lang="en-US" sz="1000" dirty="0"/>
              <a:t>(8, 1);</a:t>
            </a:r>
          </a:p>
          <a:p>
            <a:r>
              <a:rPr lang="en-US" sz="1000" dirty="0" err="1"/>
              <a:t>lcd.print</a:t>
            </a:r>
            <a:r>
              <a:rPr lang="en-US" sz="1000" dirty="0"/>
              <a:t>("PF:");</a:t>
            </a:r>
          </a:p>
          <a:p>
            <a:r>
              <a:rPr lang="en-US" sz="1000" dirty="0" err="1"/>
              <a:t>lcd.print</a:t>
            </a:r>
            <a:r>
              <a:rPr lang="en-US" sz="1000" dirty="0"/>
              <a:t>(pf);</a:t>
            </a:r>
          </a:p>
          <a:p>
            <a:r>
              <a:rPr lang="en-US" sz="1000" dirty="0"/>
              <a:t>} else {</a:t>
            </a:r>
          </a:p>
          <a:p>
            <a:r>
              <a:rPr lang="en-US" sz="1000" dirty="0" err="1"/>
              <a:t>Serial.println</a:t>
            </a:r>
            <a:r>
              <a:rPr lang="en-US" sz="1000" dirty="0"/>
              <a:t>("Error reading power factor");</a:t>
            </a:r>
          </a:p>
          <a:p>
            <a:r>
              <a:rPr lang="en-US" sz="1000" dirty="0"/>
              <a:t>}</a:t>
            </a:r>
          </a:p>
          <a:p>
            <a:r>
              <a:rPr lang="en-US" sz="1000" dirty="0"/>
              <a:t>if(pf&gt;0.1 &amp;&amp; pf&lt;0.9)</a:t>
            </a:r>
          </a:p>
          <a:p>
            <a:r>
              <a:rPr lang="en-US" sz="1000" dirty="0" err="1"/>
              <a:t>digitalWrite</a:t>
            </a:r>
            <a:r>
              <a:rPr lang="en-US" sz="1000" dirty="0"/>
              <a:t>(</a:t>
            </a:r>
            <a:r>
              <a:rPr lang="en-US" sz="1000" dirty="0" err="1"/>
              <a:t>rp,LOW</a:t>
            </a:r>
            <a:r>
              <a:rPr lang="en-US" sz="1000" dirty="0"/>
              <a:t>);</a:t>
            </a:r>
          </a:p>
          <a:p>
            <a:r>
              <a:rPr lang="en-US" sz="1000" dirty="0"/>
              <a:t>else</a:t>
            </a:r>
          </a:p>
          <a:p>
            <a:r>
              <a:rPr lang="en-US" sz="1000" dirty="0" err="1"/>
              <a:t>digitalWrite</a:t>
            </a:r>
            <a:r>
              <a:rPr lang="en-US" sz="1000" dirty="0"/>
              <a:t>(</a:t>
            </a:r>
            <a:r>
              <a:rPr lang="en-US" sz="1000" dirty="0" err="1"/>
              <a:t>rp,HIGH</a:t>
            </a:r>
            <a:r>
              <a:rPr lang="en-US" sz="1000" dirty="0"/>
              <a:t>);</a:t>
            </a:r>
          </a:p>
          <a:p>
            <a:r>
              <a:rPr lang="en-US" sz="1000" dirty="0" err="1"/>
              <a:t>Serial.println</a:t>
            </a:r>
            <a:r>
              <a:rPr lang="en-US" sz="1000" dirty="0"/>
              <a:t>();</a:t>
            </a:r>
          </a:p>
          <a:p>
            <a:r>
              <a:rPr lang="en-US" sz="1000" dirty="0"/>
              <a:t>delay(2000);</a:t>
            </a:r>
          </a:p>
          <a:p>
            <a:r>
              <a:rPr lang="en-US" sz="1000" dirty="0"/>
              <a:t>}</a:t>
            </a:r>
          </a:p>
        </p:txBody>
      </p:sp>
    </p:spTree>
    <p:extLst>
      <p:ext uri="{BB962C8B-B14F-4D97-AF65-F5344CB8AC3E}">
        <p14:creationId xmlns:p14="http://schemas.microsoft.com/office/powerpoint/2010/main" val="3873477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AAB2154B-4C98-DBEF-37EE-21A22D7D6682}"/>
              </a:ext>
            </a:extLst>
          </p:cNvPr>
          <p:cNvSpPr/>
          <p:nvPr/>
        </p:nvSpPr>
        <p:spPr>
          <a:xfrm>
            <a:off x="1115123" y="1141961"/>
            <a:ext cx="10118933" cy="5482773"/>
          </a:xfrm>
          <a:prstGeom prst="roundRect">
            <a:avLst/>
          </a:prstGeom>
          <a:solidFill>
            <a:schemeClr val="bg2">
              <a:lumMod val="75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Slide Number Placeholder 2">
            <a:extLst>
              <a:ext uri="{FF2B5EF4-FFF2-40B4-BE49-F238E27FC236}">
                <a16:creationId xmlns:a16="http://schemas.microsoft.com/office/drawing/2014/main" id="{EAC13C0E-E931-AE3E-C06C-754B14EF8136}"/>
              </a:ext>
            </a:extLst>
          </p:cNvPr>
          <p:cNvSpPr>
            <a:spLocks noGrp="1"/>
          </p:cNvSpPr>
          <p:nvPr>
            <p:ph type="sldNum" sz="quarter" idx="12"/>
          </p:nvPr>
        </p:nvSpPr>
        <p:spPr/>
        <p:txBody>
          <a:bodyPr/>
          <a:lstStyle/>
          <a:p>
            <a:fld id="{A8302EAF-A9CC-4932-92EB-79FAFBC61F76}" type="slidenum">
              <a:rPr lang="en-US" smtClean="0"/>
              <a:t>13</a:t>
            </a:fld>
            <a:endParaRPr lang="en-US"/>
          </a:p>
        </p:txBody>
      </p:sp>
      <p:sp>
        <p:nvSpPr>
          <p:cNvPr id="4" name="TextBox 3">
            <a:extLst>
              <a:ext uri="{FF2B5EF4-FFF2-40B4-BE49-F238E27FC236}">
                <a16:creationId xmlns:a16="http://schemas.microsoft.com/office/drawing/2014/main" id="{BE431815-4CF0-B8AD-B3B8-A45AED5D765F}"/>
              </a:ext>
            </a:extLst>
          </p:cNvPr>
          <p:cNvSpPr txBox="1"/>
          <p:nvPr/>
        </p:nvSpPr>
        <p:spPr>
          <a:xfrm>
            <a:off x="1440024" y="2286000"/>
            <a:ext cx="5828523" cy="4093428"/>
          </a:xfrm>
          <a:prstGeom prst="rect">
            <a:avLst/>
          </a:prstGeom>
          <a:noFill/>
        </p:spPr>
        <p:txBody>
          <a:bodyPr wrap="square" rtlCol="0">
            <a:spAutoFit/>
          </a:bodyPr>
          <a:lstStyle/>
          <a:p>
            <a:pPr algn="just"/>
            <a:r>
              <a:rPr lang="en-US" sz="2000" b="0" i="0" dirty="0">
                <a:solidFill>
                  <a:srgbClr val="D1D5DB"/>
                </a:solidFill>
                <a:effectLst/>
                <a:latin typeface="Söhne"/>
              </a:rPr>
              <a:t>The PZEM-004T V3.0 AC Digital Multifunction Meter with Coil (100A) is a versatile device used for measuring various electrical parameters in an AC power system. It can measure voltage, current, power, energy consumption, frequency, and power factor. The meter comes equipped with a current transformer for measuring current up to 100A. Additionally, it may include features such as overload protection and a communication interface (e.g., RS485) for data logging or monitoring applications. This multifunction meter is commonly employed in energy monitoring systems, power quality analysis, and DIY projects requiring accurate electrical measurements.</a:t>
            </a:r>
            <a:endParaRPr lang="en-US" sz="2000" dirty="0"/>
          </a:p>
        </p:txBody>
      </p:sp>
      <p:pic>
        <p:nvPicPr>
          <p:cNvPr id="5" name="Picture 4">
            <a:extLst>
              <a:ext uri="{FF2B5EF4-FFF2-40B4-BE49-F238E27FC236}">
                <a16:creationId xmlns:a16="http://schemas.microsoft.com/office/drawing/2014/main" id="{58661675-A3F1-7B93-87C9-C89460AD9E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18238" y="2057399"/>
            <a:ext cx="3658639" cy="3658639"/>
          </a:xfrm>
          <a:prstGeom prst="rect">
            <a:avLst/>
          </a:prstGeom>
        </p:spPr>
      </p:pic>
      <p:sp>
        <p:nvSpPr>
          <p:cNvPr id="8" name="Title 1">
            <a:extLst>
              <a:ext uri="{FF2B5EF4-FFF2-40B4-BE49-F238E27FC236}">
                <a16:creationId xmlns:a16="http://schemas.microsoft.com/office/drawing/2014/main" id="{B9738E86-2A50-ACA4-BAA2-F2088D9BD2F8}"/>
              </a:ext>
            </a:extLst>
          </p:cNvPr>
          <p:cNvSpPr>
            <a:spLocks noGrp="1"/>
          </p:cNvSpPr>
          <p:nvPr>
            <p:ph type="title"/>
          </p:nvPr>
        </p:nvSpPr>
        <p:spPr>
          <a:xfrm>
            <a:off x="1184988" y="459451"/>
            <a:ext cx="4012163" cy="494523"/>
          </a:xfrm>
          <a:solidFill>
            <a:schemeClr val="bg2">
              <a:lumMod val="75000"/>
            </a:schemeClr>
          </a:solidFill>
          <a:ln>
            <a:solidFill>
              <a:schemeClr val="bg2"/>
            </a:solidFill>
          </a:ln>
          <a:effectLst>
            <a:innerShdw blurRad="114300">
              <a:prstClr val="black"/>
            </a:innerShdw>
          </a:effectLst>
        </p:spPr>
        <p:txBody>
          <a:bodyPr>
            <a:normAutofit fontScale="90000"/>
          </a:bodyPr>
          <a:lstStyle/>
          <a:p>
            <a:pPr algn="l"/>
            <a:r>
              <a:rPr lang="en-US" dirty="0">
                <a:latin typeface="Aharoni" panose="02010803020104030203" pitchFamily="2" charset="-79"/>
                <a:cs typeface="Aharoni" panose="02010803020104030203" pitchFamily="2" charset="-79"/>
              </a:rPr>
              <a:t>WORKING PROCESS</a:t>
            </a:r>
          </a:p>
        </p:txBody>
      </p:sp>
      <p:sp>
        <p:nvSpPr>
          <p:cNvPr id="9" name="TextBox 8">
            <a:extLst>
              <a:ext uri="{FF2B5EF4-FFF2-40B4-BE49-F238E27FC236}">
                <a16:creationId xmlns:a16="http://schemas.microsoft.com/office/drawing/2014/main" id="{1C533F91-E24E-07C6-1EC4-ABE00EBD4472}"/>
              </a:ext>
            </a:extLst>
          </p:cNvPr>
          <p:cNvSpPr txBox="1"/>
          <p:nvPr/>
        </p:nvSpPr>
        <p:spPr>
          <a:xfrm>
            <a:off x="1530219" y="1451682"/>
            <a:ext cx="8882743" cy="646331"/>
          </a:xfrm>
          <a:prstGeom prst="rect">
            <a:avLst/>
          </a:prstGeom>
          <a:noFill/>
        </p:spPr>
        <p:txBody>
          <a:bodyPr wrap="square" rtlCol="0">
            <a:spAutoFit/>
          </a:bodyPr>
          <a:lstStyle/>
          <a:p>
            <a:r>
              <a:rPr lang="en-US" dirty="0">
                <a:latin typeface="Aharoni" panose="02010803020104030203" pitchFamily="2" charset="-79"/>
                <a:cs typeface="Aharoni" panose="02010803020104030203" pitchFamily="2" charset="-79"/>
              </a:rPr>
              <a:t>PZEM-004T V3.0 AC Digital Multifunction Meter Watt Power Volt Amp With Coil 100A</a:t>
            </a:r>
          </a:p>
        </p:txBody>
      </p:sp>
    </p:spTree>
    <p:extLst>
      <p:ext uri="{BB962C8B-B14F-4D97-AF65-F5344CB8AC3E}">
        <p14:creationId xmlns:p14="http://schemas.microsoft.com/office/powerpoint/2010/main" val="3968983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A8302EAF-A9CC-4932-92EB-79FAFBC61F76}" type="slidenum">
              <a:rPr lang="en-US" smtClean="0"/>
              <a:t>14</a:t>
            </a:fld>
            <a:endParaRPr lang="en-US"/>
          </a:p>
        </p:txBody>
      </p:sp>
      <p:pic>
        <p:nvPicPr>
          <p:cNvPr id="4" name="Picture 3"/>
          <p:cNvPicPr>
            <a:picLocks noChangeAspect="1"/>
          </p:cNvPicPr>
          <p:nvPr/>
        </p:nvPicPr>
        <p:blipFill>
          <a:blip r:embed="rId2"/>
          <a:stretch>
            <a:fillRect/>
          </a:stretch>
        </p:blipFill>
        <p:spPr>
          <a:xfrm>
            <a:off x="1150014" y="1005840"/>
            <a:ext cx="10042241" cy="5550408"/>
          </a:xfrm>
          <a:prstGeom prst="rect">
            <a:avLst/>
          </a:prstGeom>
        </p:spPr>
      </p:pic>
    </p:spTree>
    <p:extLst>
      <p:ext uri="{BB962C8B-B14F-4D97-AF65-F5344CB8AC3E}">
        <p14:creationId xmlns:p14="http://schemas.microsoft.com/office/powerpoint/2010/main" val="126632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t>Working of PZEM-004T  Sensor</a:t>
            </a:r>
            <a:br>
              <a:rPr lang="en-US" dirty="0" smtClean="0"/>
            </a:br>
            <a:r>
              <a:rPr lang="en-US" dirty="0" smtClean="0"/>
              <a:t/>
            </a:r>
            <a:br>
              <a:rPr lang="en-US" dirty="0" smtClean="0"/>
            </a:br>
            <a:r>
              <a:rPr lang="en-US" dirty="0" smtClean="0"/>
              <a:t> </a:t>
            </a:r>
            <a:endParaRPr lang="en-US" dirty="0"/>
          </a:p>
        </p:txBody>
      </p:sp>
      <p:sp>
        <p:nvSpPr>
          <p:cNvPr id="5" name="Content Placeholder 4"/>
          <p:cNvSpPr>
            <a:spLocks noGrp="1"/>
          </p:cNvSpPr>
          <p:nvPr>
            <p:ph idx="1"/>
          </p:nvPr>
        </p:nvSpPr>
        <p:spPr>
          <a:xfrm>
            <a:off x="2106087" y="1885285"/>
            <a:ext cx="7796540" cy="3997828"/>
          </a:xfrm>
        </p:spPr>
        <p:txBody>
          <a:bodyPr>
            <a:normAutofit lnSpcReduction="10000"/>
          </a:bodyPr>
          <a:lstStyle/>
          <a:p>
            <a:pPr>
              <a:buFont typeface="Wingdings" panose="05000000000000000000" pitchFamily="2" charset="2"/>
              <a:buChar char="Ø"/>
            </a:pPr>
            <a:r>
              <a:rPr lang="en-US" dirty="0" smtClean="0"/>
              <a:t>We are using a 100A CT of split core model which measure current according to Faradays law of electromagnetic induction.</a:t>
            </a:r>
          </a:p>
          <a:p>
            <a:pPr>
              <a:buFont typeface="Wingdings" panose="05000000000000000000" pitchFamily="2" charset="2"/>
              <a:buChar char="Ø"/>
            </a:pPr>
            <a:r>
              <a:rPr lang="en-US" dirty="0" smtClean="0"/>
              <a:t>Voltage divider circuit place inside the sensor measure the voltage.</a:t>
            </a:r>
          </a:p>
          <a:p>
            <a:pPr>
              <a:buFont typeface="Wingdings" panose="05000000000000000000" pitchFamily="2" charset="2"/>
              <a:buChar char="Ø"/>
            </a:pPr>
            <a:r>
              <a:rPr lang="en-US" dirty="0" smtClean="0"/>
              <a:t>TTL serial communication protocol used to transmit data to external devices.</a:t>
            </a:r>
          </a:p>
          <a:p>
            <a:pPr>
              <a:buFont typeface="Wingdings" panose="05000000000000000000" pitchFamily="2" charset="2"/>
              <a:buChar char="Ø"/>
            </a:pPr>
            <a:r>
              <a:rPr lang="en-US" dirty="0" smtClean="0"/>
              <a:t>Main part of the module is SD3004  chip and two </a:t>
            </a:r>
            <a:r>
              <a:rPr lang="en-US" dirty="0" err="1" smtClean="0"/>
              <a:t>opto</a:t>
            </a:r>
            <a:r>
              <a:rPr lang="en-US" dirty="0" smtClean="0"/>
              <a:t>-coupler PC817 are used providing galvanic isolation of the serial interface</a:t>
            </a:r>
          </a:p>
          <a:p>
            <a:pPr>
              <a:buFont typeface="Wingdings" panose="05000000000000000000" pitchFamily="2" charset="2"/>
              <a:buChar char="Ø"/>
            </a:pPr>
            <a:endParaRPr lang="en-US" dirty="0"/>
          </a:p>
        </p:txBody>
      </p:sp>
      <p:sp>
        <p:nvSpPr>
          <p:cNvPr id="3" name="Slide Number Placeholder 2"/>
          <p:cNvSpPr>
            <a:spLocks noGrp="1"/>
          </p:cNvSpPr>
          <p:nvPr>
            <p:ph type="sldNum" sz="quarter" idx="12"/>
          </p:nvPr>
        </p:nvSpPr>
        <p:spPr/>
        <p:txBody>
          <a:bodyPr/>
          <a:lstStyle/>
          <a:p>
            <a:fld id="{A8302EAF-A9CC-4932-92EB-79FAFBC61F76}" type="slidenum">
              <a:rPr lang="en-US" smtClean="0"/>
              <a:t>15</a:t>
            </a:fld>
            <a:endParaRPr lang="en-US"/>
          </a:p>
        </p:txBody>
      </p:sp>
    </p:spTree>
    <p:extLst>
      <p:ext uri="{BB962C8B-B14F-4D97-AF65-F5344CB8AC3E}">
        <p14:creationId xmlns:p14="http://schemas.microsoft.com/office/powerpoint/2010/main" val="2993055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120" y="1027512"/>
            <a:ext cx="9235115" cy="1077229"/>
          </a:xfrm>
        </p:spPr>
        <p:txBody>
          <a:bodyPr>
            <a:normAutofit/>
          </a:bodyPr>
          <a:lstStyle/>
          <a:p>
            <a:r>
              <a:rPr lang="en-US" sz="3100" dirty="0" smtClean="0">
                <a:latin typeface="Aharoni"/>
              </a:rPr>
              <a:t>Functional Block Diagram of </a:t>
            </a:r>
            <a:r>
              <a:rPr lang="en-US" sz="3200" dirty="0" smtClean="0"/>
              <a:t>PZEM-004T100A</a:t>
            </a:r>
            <a:endParaRPr lang="en-US" sz="3100" dirty="0">
              <a:latin typeface="Aharoni"/>
            </a:endParaRPr>
          </a:p>
        </p:txBody>
      </p:sp>
      <p:sp>
        <p:nvSpPr>
          <p:cNvPr id="3" name="Slide Number Placeholder 2"/>
          <p:cNvSpPr>
            <a:spLocks noGrp="1"/>
          </p:cNvSpPr>
          <p:nvPr>
            <p:ph type="sldNum" sz="quarter" idx="12"/>
          </p:nvPr>
        </p:nvSpPr>
        <p:spPr/>
        <p:txBody>
          <a:bodyPr/>
          <a:lstStyle/>
          <a:p>
            <a:fld id="{A8302EAF-A9CC-4932-92EB-79FAFBC61F76}" type="slidenum">
              <a:rPr lang="en-US" smtClean="0"/>
              <a:t>16</a:t>
            </a:fld>
            <a:endParaRPr lang="en-US"/>
          </a:p>
        </p:txBody>
      </p:sp>
      <p:pic>
        <p:nvPicPr>
          <p:cNvPr id="5" name="Picture 4"/>
          <p:cNvPicPr>
            <a:picLocks noChangeAspect="1"/>
          </p:cNvPicPr>
          <p:nvPr/>
        </p:nvPicPr>
        <p:blipFill>
          <a:blip r:embed="rId2"/>
          <a:stretch>
            <a:fillRect/>
          </a:stretch>
        </p:blipFill>
        <p:spPr>
          <a:xfrm>
            <a:off x="1681738" y="2104741"/>
            <a:ext cx="8513497" cy="4084390"/>
          </a:xfrm>
          <a:prstGeom prst="rect">
            <a:avLst/>
          </a:prstGeom>
        </p:spPr>
      </p:pic>
    </p:spTree>
    <p:extLst>
      <p:ext uri="{BB962C8B-B14F-4D97-AF65-F5344CB8AC3E}">
        <p14:creationId xmlns:p14="http://schemas.microsoft.com/office/powerpoint/2010/main" val="3006917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23B81-E644-8C03-1E26-283F68D2EC8A}"/>
              </a:ext>
            </a:extLst>
          </p:cNvPr>
          <p:cNvSpPr>
            <a:spLocks noGrp="1"/>
          </p:cNvSpPr>
          <p:nvPr>
            <p:ph type="title"/>
          </p:nvPr>
        </p:nvSpPr>
        <p:spPr>
          <a:xfrm>
            <a:off x="1203655" y="344679"/>
            <a:ext cx="2909706" cy="563544"/>
          </a:xfrm>
          <a:solidFill>
            <a:schemeClr val="bg2"/>
          </a:solidFill>
          <a:ln>
            <a:solidFill>
              <a:schemeClr val="bg2"/>
            </a:solidFill>
          </a:ln>
          <a:effectLst>
            <a:innerShdw blurRad="114300">
              <a:prstClr val="black"/>
            </a:innerShdw>
          </a:effectLst>
        </p:spPr>
        <p:txBody>
          <a:bodyPr>
            <a:normAutofit fontScale="90000"/>
          </a:bodyPr>
          <a:lstStyle/>
          <a:p>
            <a:pPr algn="ctr"/>
            <a:r>
              <a:rPr lang="en-US" dirty="0"/>
              <a:t>APPLICATION </a:t>
            </a:r>
          </a:p>
        </p:txBody>
      </p:sp>
      <p:sp>
        <p:nvSpPr>
          <p:cNvPr id="3" name="Slide Number Placeholder 2">
            <a:extLst>
              <a:ext uri="{FF2B5EF4-FFF2-40B4-BE49-F238E27FC236}">
                <a16:creationId xmlns:a16="http://schemas.microsoft.com/office/drawing/2014/main" id="{611E645F-FC22-2052-4F1F-330D6E2CD123}"/>
              </a:ext>
            </a:extLst>
          </p:cNvPr>
          <p:cNvSpPr>
            <a:spLocks noGrp="1"/>
          </p:cNvSpPr>
          <p:nvPr>
            <p:ph type="sldNum" sz="quarter" idx="12"/>
          </p:nvPr>
        </p:nvSpPr>
        <p:spPr/>
        <p:txBody>
          <a:bodyPr/>
          <a:lstStyle/>
          <a:p>
            <a:fld id="{A8302EAF-A9CC-4932-92EB-79FAFBC61F76}" type="slidenum">
              <a:rPr lang="en-US" smtClean="0"/>
              <a:t>17</a:t>
            </a:fld>
            <a:endParaRPr lang="en-US"/>
          </a:p>
        </p:txBody>
      </p:sp>
      <p:grpSp>
        <p:nvGrpSpPr>
          <p:cNvPr id="4" name="Google Shape;397;g2600df5f027_16_0">
            <a:extLst>
              <a:ext uri="{FF2B5EF4-FFF2-40B4-BE49-F238E27FC236}">
                <a16:creationId xmlns:a16="http://schemas.microsoft.com/office/drawing/2014/main" id="{3801DAC3-C00C-7DC7-B651-28B869F01CF7}"/>
              </a:ext>
            </a:extLst>
          </p:cNvPr>
          <p:cNvGrpSpPr/>
          <p:nvPr/>
        </p:nvGrpSpPr>
        <p:grpSpPr>
          <a:xfrm>
            <a:off x="4096123" y="1628897"/>
            <a:ext cx="4305984" cy="4292070"/>
            <a:chOff x="3548390" y="889614"/>
            <a:chExt cx="5095236" cy="5078772"/>
          </a:xfrm>
        </p:grpSpPr>
        <p:sp>
          <p:nvSpPr>
            <p:cNvPr id="5" name="Google Shape;398;g2600df5f027_16_0">
              <a:extLst>
                <a:ext uri="{FF2B5EF4-FFF2-40B4-BE49-F238E27FC236}">
                  <a16:creationId xmlns:a16="http://schemas.microsoft.com/office/drawing/2014/main" id="{8BBF2320-4B79-150D-080F-A6631C23955B}"/>
                </a:ext>
              </a:extLst>
            </p:cNvPr>
            <p:cNvSpPr/>
            <p:nvPr/>
          </p:nvSpPr>
          <p:spPr>
            <a:xfrm>
              <a:off x="6078705" y="2090293"/>
              <a:ext cx="69600" cy="2934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6" name="Google Shape;399;g2600df5f027_16_0">
              <a:extLst>
                <a:ext uri="{FF2B5EF4-FFF2-40B4-BE49-F238E27FC236}">
                  <a16:creationId xmlns:a16="http://schemas.microsoft.com/office/drawing/2014/main" id="{758C85BA-A7A8-8C9A-710C-25FE6070EAD0}"/>
                </a:ext>
              </a:extLst>
            </p:cNvPr>
            <p:cNvSpPr/>
            <p:nvPr/>
          </p:nvSpPr>
          <p:spPr>
            <a:xfrm>
              <a:off x="5699970" y="2355555"/>
              <a:ext cx="820152" cy="1100741"/>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910ACE"/>
                </a:gs>
                <a:gs pos="23000">
                  <a:srgbClr val="910ACE"/>
                </a:gs>
                <a:gs pos="69000">
                  <a:srgbClr val="7A08AE"/>
                </a:gs>
                <a:gs pos="97000">
                  <a:srgbClr val="7208A2"/>
                </a:gs>
                <a:gs pos="100000">
                  <a:srgbClr val="7208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7" name="Google Shape;400;g2600df5f027_16_0">
              <a:extLst>
                <a:ext uri="{FF2B5EF4-FFF2-40B4-BE49-F238E27FC236}">
                  <a16:creationId xmlns:a16="http://schemas.microsoft.com/office/drawing/2014/main" id="{BFF383E8-C8B9-285D-E475-C5CD04C5773D}"/>
                </a:ext>
              </a:extLst>
            </p:cNvPr>
            <p:cNvSpPr txBox="1"/>
            <p:nvPr/>
          </p:nvSpPr>
          <p:spPr>
            <a:xfrm>
              <a:off x="5400731" y="3347160"/>
              <a:ext cx="1435200" cy="5556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400" b="0" i="0" u="none" strike="noStrike" cap="none">
                  <a:solidFill>
                    <a:srgbClr val="262626"/>
                  </a:solidFill>
                  <a:latin typeface="Calibri"/>
                  <a:ea typeface="Calibri"/>
                  <a:cs typeface="Calibri"/>
                  <a:sym typeface="Calibri"/>
                </a:rPr>
                <a:t>P</a:t>
              </a:r>
              <a:r>
                <a:rPr lang="en-US" sz="1400" b="0" i="0" u="none" strike="noStrike" cap="none">
                  <a:solidFill>
                    <a:srgbClr val="DF2526"/>
                  </a:solidFill>
                  <a:latin typeface="Calibri"/>
                  <a:ea typeface="Calibri"/>
                  <a:cs typeface="Calibri"/>
                  <a:sym typeface="Calibri"/>
                </a:rPr>
                <a:t>O</a:t>
              </a:r>
              <a:r>
                <a:rPr lang="en-US" sz="1400" b="0" i="0" u="none" strike="noStrike" cap="none">
                  <a:solidFill>
                    <a:srgbClr val="262626"/>
                  </a:solidFill>
                  <a:latin typeface="Calibri"/>
                  <a:ea typeface="Calibri"/>
                  <a:cs typeface="Calibri"/>
                  <a:sym typeface="Calibri"/>
                </a:rPr>
                <a:t>WERP</a:t>
              </a:r>
              <a:r>
                <a:rPr lang="en-US" sz="1400" b="0" i="0" u="none" strike="noStrike" cap="none">
                  <a:solidFill>
                    <a:srgbClr val="9BBD27"/>
                  </a:solidFill>
                  <a:latin typeface="Calibri"/>
                  <a:ea typeface="Calibri"/>
                  <a:cs typeface="Calibri"/>
                  <a:sym typeface="Calibri"/>
                </a:rPr>
                <a:t>O</a:t>
              </a:r>
              <a:r>
                <a:rPr lang="en-US" sz="1400" b="0" i="0" u="none" strike="noStrike" cap="none">
                  <a:solidFill>
                    <a:srgbClr val="262626"/>
                  </a:solidFill>
                  <a:latin typeface="Calibri"/>
                  <a:ea typeface="Calibri"/>
                  <a:cs typeface="Calibri"/>
                  <a:sym typeface="Calibri"/>
                </a:rPr>
                <a:t>INT </a:t>
              </a:r>
              <a:r>
                <a:rPr lang="en-US" sz="1050" b="0" i="0" u="none" strike="noStrike" cap="none">
                  <a:solidFill>
                    <a:srgbClr val="262626"/>
                  </a:solidFill>
                  <a:latin typeface="Calibri"/>
                  <a:ea typeface="Calibri"/>
                  <a:cs typeface="Calibri"/>
                  <a:sym typeface="Calibri"/>
                </a:rPr>
                <a:t>TEMPLATE</a:t>
              </a:r>
              <a:endParaRPr sz="1400" b="0" i="0" u="none" strike="noStrike" cap="none">
                <a:solidFill>
                  <a:srgbClr val="262626"/>
                </a:solidFill>
                <a:latin typeface="Calibri"/>
                <a:ea typeface="Calibri"/>
                <a:cs typeface="Calibri"/>
                <a:sym typeface="Calibri"/>
              </a:endParaRPr>
            </a:p>
          </p:txBody>
        </p:sp>
        <p:sp>
          <p:nvSpPr>
            <p:cNvPr id="8" name="Google Shape;401;g2600df5f027_16_0">
              <a:extLst>
                <a:ext uri="{FF2B5EF4-FFF2-40B4-BE49-F238E27FC236}">
                  <a16:creationId xmlns:a16="http://schemas.microsoft.com/office/drawing/2014/main" id="{804BDAEB-398B-BE7A-682E-15F0E573707C}"/>
                </a:ext>
              </a:extLst>
            </p:cNvPr>
            <p:cNvSpPr/>
            <p:nvPr/>
          </p:nvSpPr>
          <p:spPr>
            <a:xfrm>
              <a:off x="5501659" y="889614"/>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9" name="Google Shape;402;g2600df5f027_16_0">
              <a:extLst>
                <a:ext uri="{FF2B5EF4-FFF2-40B4-BE49-F238E27FC236}">
                  <a16:creationId xmlns:a16="http://schemas.microsoft.com/office/drawing/2014/main" id="{8E767E53-BEC5-3C71-F475-34D9EDAF221F}"/>
                </a:ext>
              </a:extLst>
            </p:cNvPr>
            <p:cNvSpPr/>
            <p:nvPr/>
          </p:nvSpPr>
          <p:spPr>
            <a:xfrm>
              <a:off x="5515319" y="889614"/>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0" name="Google Shape;403;g2600df5f027_16_0">
              <a:extLst>
                <a:ext uri="{FF2B5EF4-FFF2-40B4-BE49-F238E27FC236}">
                  <a16:creationId xmlns:a16="http://schemas.microsoft.com/office/drawing/2014/main" id="{3BB3ED9A-9A6E-80FA-5FBA-7A7A76626D73}"/>
                </a:ext>
              </a:extLst>
            </p:cNvPr>
            <p:cNvSpPr/>
            <p:nvPr/>
          </p:nvSpPr>
          <p:spPr>
            <a:xfrm>
              <a:off x="5615146" y="1786210"/>
              <a:ext cx="986990" cy="331114"/>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910ACE"/>
                </a:gs>
                <a:gs pos="23000">
                  <a:srgbClr val="910ACE"/>
                </a:gs>
                <a:gs pos="69000">
                  <a:srgbClr val="7A08AE"/>
                </a:gs>
                <a:gs pos="97000">
                  <a:srgbClr val="7208A2"/>
                </a:gs>
                <a:gs pos="100000">
                  <a:srgbClr val="7208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1" name="Google Shape;404;g2600df5f027_16_0">
              <a:extLst>
                <a:ext uri="{FF2B5EF4-FFF2-40B4-BE49-F238E27FC236}">
                  <a16:creationId xmlns:a16="http://schemas.microsoft.com/office/drawing/2014/main" id="{5012A76E-4FAF-0ACD-A575-54E045317BD5}"/>
                </a:ext>
              </a:extLst>
            </p:cNvPr>
            <p:cNvSpPr/>
            <p:nvPr/>
          </p:nvSpPr>
          <p:spPr>
            <a:xfrm>
              <a:off x="5891705" y="1774000"/>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01</a:t>
              </a:r>
              <a:endParaRPr/>
            </a:p>
          </p:txBody>
        </p:sp>
        <p:sp>
          <p:nvSpPr>
            <p:cNvPr id="12" name="Google Shape;405;g2600df5f027_16_0">
              <a:extLst>
                <a:ext uri="{FF2B5EF4-FFF2-40B4-BE49-F238E27FC236}">
                  <a16:creationId xmlns:a16="http://schemas.microsoft.com/office/drawing/2014/main" id="{03BE600A-67FC-40C6-497D-6A6D09831058}"/>
                </a:ext>
              </a:extLst>
            </p:cNvPr>
            <p:cNvSpPr/>
            <p:nvPr/>
          </p:nvSpPr>
          <p:spPr>
            <a:xfrm rot="2773133">
              <a:off x="6770893" y="2387398"/>
              <a:ext cx="69807" cy="681304"/>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3" name="Google Shape;406;g2600df5f027_16_0">
              <a:extLst>
                <a:ext uri="{FF2B5EF4-FFF2-40B4-BE49-F238E27FC236}">
                  <a16:creationId xmlns:a16="http://schemas.microsoft.com/office/drawing/2014/main" id="{E1DF10A7-3848-053A-51C9-1864DB18F2CA}"/>
                </a:ext>
              </a:extLst>
            </p:cNvPr>
            <p:cNvSpPr/>
            <p:nvPr/>
          </p:nvSpPr>
          <p:spPr>
            <a:xfrm rot="2714629">
              <a:off x="6065450" y="2505162"/>
              <a:ext cx="818535" cy="1098570"/>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CE640A"/>
                </a:gs>
                <a:gs pos="23000">
                  <a:srgbClr val="CE640A"/>
                </a:gs>
                <a:gs pos="69000">
                  <a:srgbClr val="AE5408"/>
                </a:gs>
                <a:gs pos="97000">
                  <a:srgbClr val="A24F08"/>
                </a:gs>
                <a:gs pos="100000">
                  <a:srgbClr val="A24F0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4" name="Google Shape;407;g2600df5f027_16_0">
              <a:extLst>
                <a:ext uri="{FF2B5EF4-FFF2-40B4-BE49-F238E27FC236}">
                  <a16:creationId xmlns:a16="http://schemas.microsoft.com/office/drawing/2014/main" id="{F3727ADE-3D02-1B9D-95D6-53D93367D860}"/>
                </a:ext>
              </a:extLst>
            </p:cNvPr>
            <p:cNvSpPr/>
            <p:nvPr/>
          </p:nvSpPr>
          <p:spPr>
            <a:xfrm>
              <a:off x="6848835" y="1448622"/>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5" name="Google Shape;408;g2600df5f027_16_0">
              <a:extLst>
                <a:ext uri="{FF2B5EF4-FFF2-40B4-BE49-F238E27FC236}">
                  <a16:creationId xmlns:a16="http://schemas.microsoft.com/office/drawing/2014/main" id="{2755A986-EA74-DDE1-FCAA-4AAE87EAE18B}"/>
                </a:ext>
              </a:extLst>
            </p:cNvPr>
            <p:cNvSpPr/>
            <p:nvPr/>
          </p:nvSpPr>
          <p:spPr>
            <a:xfrm rot="3207114">
              <a:off x="6862345" y="1448619"/>
              <a:ext cx="1196479" cy="1196479"/>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6" name="Google Shape;409;g2600df5f027_16_0">
              <a:extLst>
                <a:ext uri="{FF2B5EF4-FFF2-40B4-BE49-F238E27FC236}">
                  <a16:creationId xmlns:a16="http://schemas.microsoft.com/office/drawing/2014/main" id="{09A22CCD-465F-0CAA-0497-090AA225D425}"/>
                </a:ext>
              </a:extLst>
            </p:cNvPr>
            <p:cNvSpPr/>
            <p:nvPr/>
          </p:nvSpPr>
          <p:spPr>
            <a:xfrm rot="2751088">
              <a:off x="6638518" y="2206352"/>
              <a:ext cx="987239" cy="331197"/>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CE640A"/>
                </a:gs>
                <a:gs pos="23000">
                  <a:srgbClr val="CE640A"/>
                </a:gs>
                <a:gs pos="69000">
                  <a:srgbClr val="AE5408"/>
                </a:gs>
                <a:gs pos="97000">
                  <a:srgbClr val="A24F08"/>
                </a:gs>
                <a:gs pos="100000">
                  <a:srgbClr val="A24F0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7" name="Google Shape;410;g2600df5f027_16_0">
              <a:extLst>
                <a:ext uri="{FF2B5EF4-FFF2-40B4-BE49-F238E27FC236}">
                  <a16:creationId xmlns:a16="http://schemas.microsoft.com/office/drawing/2014/main" id="{23AB6475-1AA4-98C9-2742-8EF3F76DE599}"/>
                </a:ext>
              </a:extLst>
            </p:cNvPr>
            <p:cNvSpPr/>
            <p:nvPr/>
          </p:nvSpPr>
          <p:spPr>
            <a:xfrm>
              <a:off x="6926122" y="2187620"/>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02</a:t>
              </a:r>
              <a:endParaRPr/>
            </a:p>
          </p:txBody>
        </p:sp>
        <p:sp>
          <p:nvSpPr>
            <p:cNvPr id="18" name="Google Shape;411;g2600df5f027_16_0">
              <a:extLst>
                <a:ext uri="{FF2B5EF4-FFF2-40B4-BE49-F238E27FC236}">
                  <a16:creationId xmlns:a16="http://schemas.microsoft.com/office/drawing/2014/main" id="{35489193-0EE3-2DF1-907A-F76B5A8BEBD6}"/>
                </a:ext>
              </a:extLst>
            </p:cNvPr>
            <p:cNvSpPr/>
            <p:nvPr/>
          </p:nvSpPr>
          <p:spPr>
            <a:xfrm rot="5400000">
              <a:off x="7100415" y="3060816"/>
              <a:ext cx="69600" cy="7725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19" name="Google Shape;412;g2600df5f027_16_0">
              <a:extLst>
                <a:ext uri="{FF2B5EF4-FFF2-40B4-BE49-F238E27FC236}">
                  <a16:creationId xmlns:a16="http://schemas.microsoft.com/office/drawing/2014/main" id="{23A11A3D-1F97-1035-62E7-65676344E8AA}"/>
                </a:ext>
              </a:extLst>
            </p:cNvPr>
            <p:cNvSpPr/>
            <p:nvPr/>
          </p:nvSpPr>
          <p:spPr>
            <a:xfrm rot="5400000">
              <a:off x="6218798" y="2868367"/>
              <a:ext cx="820152" cy="1100741"/>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0024E2"/>
                </a:gs>
                <a:gs pos="23000">
                  <a:srgbClr val="0024E2"/>
                </a:gs>
                <a:gs pos="69000">
                  <a:srgbClr val="001EBF"/>
                </a:gs>
                <a:gs pos="97000">
                  <a:srgbClr val="001CB2"/>
                </a:gs>
                <a:gs pos="100000">
                  <a:srgbClr val="001C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0" name="Google Shape;413;g2600df5f027_16_0">
              <a:extLst>
                <a:ext uri="{FF2B5EF4-FFF2-40B4-BE49-F238E27FC236}">
                  <a16:creationId xmlns:a16="http://schemas.microsoft.com/office/drawing/2014/main" id="{68757F9A-54A8-C889-9474-30F5C3EC77BB}"/>
                </a:ext>
              </a:extLst>
            </p:cNvPr>
            <p:cNvSpPr/>
            <p:nvPr/>
          </p:nvSpPr>
          <p:spPr>
            <a:xfrm>
              <a:off x="7429826" y="2814059"/>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1" name="Google Shape;414;g2600df5f027_16_0">
              <a:extLst>
                <a:ext uri="{FF2B5EF4-FFF2-40B4-BE49-F238E27FC236}">
                  <a16:creationId xmlns:a16="http://schemas.microsoft.com/office/drawing/2014/main" id="{820EA5F8-06F1-7DA6-0735-3FE1E9B91D06}"/>
                </a:ext>
              </a:extLst>
            </p:cNvPr>
            <p:cNvSpPr/>
            <p:nvPr/>
          </p:nvSpPr>
          <p:spPr>
            <a:xfrm>
              <a:off x="7443486" y="2814059"/>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2" name="Google Shape;415;g2600df5f027_16_0">
              <a:extLst>
                <a:ext uri="{FF2B5EF4-FFF2-40B4-BE49-F238E27FC236}">
                  <a16:creationId xmlns:a16="http://schemas.microsoft.com/office/drawing/2014/main" id="{C4B575F1-F781-1ADF-41AF-C4CFFF492E25}"/>
                </a:ext>
              </a:extLst>
            </p:cNvPr>
            <p:cNvSpPr/>
            <p:nvPr/>
          </p:nvSpPr>
          <p:spPr>
            <a:xfrm rot="5400000">
              <a:off x="7097827" y="3266633"/>
              <a:ext cx="986990" cy="331114"/>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0024E2"/>
                </a:gs>
                <a:gs pos="23000">
                  <a:srgbClr val="0024E2"/>
                </a:gs>
                <a:gs pos="69000">
                  <a:srgbClr val="001EBF"/>
                </a:gs>
                <a:gs pos="97000">
                  <a:srgbClr val="001CB2"/>
                </a:gs>
                <a:gs pos="100000">
                  <a:srgbClr val="001C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3" name="Google Shape;416;g2600df5f027_16_0">
              <a:extLst>
                <a:ext uri="{FF2B5EF4-FFF2-40B4-BE49-F238E27FC236}">
                  <a16:creationId xmlns:a16="http://schemas.microsoft.com/office/drawing/2014/main" id="{F2D80522-A3AA-9EB1-EC06-28C957B77001}"/>
                </a:ext>
              </a:extLst>
            </p:cNvPr>
            <p:cNvSpPr/>
            <p:nvPr/>
          </p:nvSpPr>
          <p:spPr>
            <a:xfrm>
              <a:off x="7382226" y="3264314"/>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03</a:t>
              </a:r>
              <a:endParaRPr/>
            </a:p>
          </p:txBody>
        </p:sp>
        <p:sp>
          <p:nvSpPr>
            <p:cNvPr id="24" name="Google Shape;417;g2600df5f027_16_0">
              <a:extLst>
                <a:ext uri="{FF2B5EF4-FFF2-40B4-BE49-F238E27FC236}">
                  <a16:creationId xmlns:a16="http://schemas.microsoft.com/office/drawing/2014/main" id="{4ECB5E68-0D7C-1030-1662-DF85987A6779}"/>
                </a:ext>
              </a:extLst>
            </p:cNvPr>
            <p:cNvSpPr/>
            <p:nvPr/>
          </p:nvSpPr>
          <p:spPr>
            <a:xfrm rot="8068654">
              <a:off x="6815989" y="3785988"/>
              <a:ext cx="69794" cy="772401"/>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5" name="Google Shape;418;g2600df5f027_16_0">
              <a:extLst>
                <a:ext uri="{FF2B5EF4-FFF2-40B4-BE49-F238E27FC236}">
                  <a16:creationId xmlns:a16="http://schemas.microsoft.com/office/drawing/2014/main" id="{1B0A447B-5686-AFF3-65EA-EBD427A5B3DF}"/>
                </a:ext>
              </a:extLst>
            </p:cNvPr>
            <p:cNvSpPr/>
            <p:nvPr/>
          </p:nvSpPr>
          <p:spPr>
            <a:xfrm rot="8070743">
              <a:off x="6059338" y="3238818"/>
              <a:ext cx="818557" cy="1098599"/>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E20000"/>
                </a:gs>
                <a:gs pos="23000">
                  <a:srgbClr val="E20000"/>
                </a:gs>
                <a:gs pos="69000">
                  <a:srgbClr val="BF0000"/>
                </a:gs>
                <a:gs pos="97000">
                  <a:srgbClr val="B20000"/>
                </a:gs>
                <a:gs pos="100000">
                  <a:srgbClr val="B2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6" name="Google Shape;419;g2600df5f027_16_0">
              <a:extLst>
                <a:ext uri="{FF2B5EF4-FFF2-40B4-BE49-F238E27FC236}">
                  <a16:creationId xmlns:a16="http://schemas.microsoft.com/office/drawing/2014/main" id="{3340D229-6D32-A896-7A32-7420607016A0}"/>
                </a:ext>
              </a:extLst>
            </p:cNvPr>
            <p:cNvSpPr/>
            <p:nvPr/>
          </p:nvSpPr>
          <p:spPr>
            <a:xfrm>
              <a:off x="6852547" y="4193838"/>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7" name="Google Shape;420;g2600df5f027_16_0">
              <a:extLst>
                <a:ext uri="{FF2B5EF4-FFF2-40B4-BE49-F238E27FC236}">
                  <a16:creationId xmlns:a16="http://schemas.microsoft.com/office/drawing/2014/main" id="{D4B5EEB2-C72B-434C-D530-AE7FB2910FE7}"/>
                </a:ext>
              </a:extLst>
            </p:cNvPr>
            <p:cNvSpPr/>
            <p:nvPr/>
          </p:nvSpPr>
          <p:spPr>
            <a:xfrm>
              <a:off x="6866206" y="4193838"/>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8" name="Google Shape;421;g2600df5f027_16_0">
              <a:extLst>
                <a:ext uri="{FF2B5EF4-FFF2-40B4-BE49-F238E27FC236}">
                  <a16:creationId xmlns:a16="http://schemas.microsoft.com/office/drawing/2014/main" id="{AC5B1217-6CDF-98FD-4A46-14B78206A4C1}"/>
                </a:ext>
              </a:extLst>
            </p:cNvPr>
            <p:cNvSpPr/>
            <p:nvPr/>
          </p:nvSpPr>
          <p:spPr>
            <a:xfrm rot="8070743">
              <a:off x="6659052" y="4318777"/>
              <a:ext cx="985070" cy="330469"/>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E20000"/>
                </a:gs>
                <a:gs pos="23000">
                  <a:srgbClr val="E20000"/>
                </a:gs>
                <a:gs pos="69000">
                  <a:srgbClr val="BF0000"/>
                </a:gs>
                <a:gs pos="97000">
                  <a:srgbClr val="B20000"/>
                </a:gs>
                <a:gs pos="100000">
                  <a:srgbClr val="B2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9" name="Google Shape;422;g2600df5f027_16_0">
              <a:extLst>
                <a:ext uri="{FF2B5EF4-FFF2-40B4-BE49-F238E27FC236}">
                  <a16:creationId xmlns:a16="http://schemas.microsoft.com/office/drawing/2014/main" id="{B64AB124-8F8F-683D-BDAE-BA631CE833BF}"/>
                </a:ext>
              </a:extLst>
            </p:cNvPr>
            <p:cNvSpPr/>
            <p:nvPr/>
          </p:nvSpPr>
          <p:spPr>
            <a:xfrm>
              <a:off x="6932801" y="4291933"/>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04</a:t>
              </a:r>
              <a:endParaRPr/>
            </a:p>
          </p:txBody>
        </p:sp>
        <p:sp>
          <p:nvSpPr>
            <p:cNvPr id="30" name="Google Shape;423;g2600df5f027_16_0">
              <a:extLst>
                <a:ext uri="{FF2B5EF4-FFF2-40B4-BE49-F238E27FC236}">
                  <a16:creationId xmlns:a16="http://schemas.microsoft.com/office/drawing/2014/main" id="{CD098C89-2FF2-CED0-270E-32FF095C28B2}"/>
                </a:ext>
              </a:extLst>
            </p:cNvPr>
            <p:cNvSpPr/>
            <p:nvPr/>
          </p:nvSpPr>
          <p:spPr>
            <a:xfrm rot="10800000">
              <a:off x="6082958" y="4478622"/>
              <a:ext cx="69600" cy="2934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1" name="Google Shape;424;g2600df5f027_16_0">
              <a:extLst>
                <a:ext uri="{FF2B5EF4-FFF2-40B4-BE49-F238E27FC236}">
                  <a16:creationId xmlns:a16="http://schemas.microsoft.com/office/drawing/2014/main" id="{A25BAE09-E78C-7046-4A77-278E651FAAA5}"/>
                </a:ext>
              </a:extLst>
            </p:cNvPr>
            <p:cNvSpPr/>
            <p:nvPr/>
          </p:nvSpPr>
          <p:spPr>
            <a:xfrm rot="10800000">
              <a:off x="5694798" y="3387002"/>
              <a:ext cx="820152" cy="1100741"/>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910ACE"/>
                </a:gs>
                <a:gs pos="23000">
                  <a:srgbClr val="910ACE"/>
                </a:gs>
                <a:gs pos="69000">
                  <a:srgbClr val="7A08AE"/>
                </a:gs>
                <a:gs pos="97000">
                  <a:srgbClr val="7208A2"/>
                </a:gs>
                <a:gs pos="100000">
                  <a:srgbClr val="7208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2" name="Google Shape;425;g2600df5f027_16_0">
              <a:extLst>
                <a:ext uri="{FF2B5EF4-FFF2-40B4-BE49-F238E27FC236}">
                  <a16:creationId xmlns:a16="http://schemas.microsoft.com/office/drawing/2014/main" id="{BE42B0F5-3FB8-1A31-30EE-AFE68B2FFC28}"/>
                </a:ext>
              </a:extLst>
            </p:cNvPr>
            <p:cNvSpPr/>
            <p:nvPr/>
          </p:nvSpPr>
          <p:spPr>
            <a:xfrm rot="10800000">
              <a:off x="5495079" y="4754586"/>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3" name="Google Shape;426;g2600df5f027_16_0">
              <a:extLst>
                <a:ext uri="{FF2B5EF4-FFF2-40B4-BE49-F238E27FC236}">
                  <a16:creationId xmlns:a16="http://schemas.microsoft.com/office/drawing/2014/main" id="{710E7437-2070-31E1-8C7F-0BB0217C8408}"/>
                </a:ext>
              </a:extLst>
            </p:cNvPr>
            <p:cNvSpPr/>
            <p:nvPr/>
          </p:nvSpPr>
          <p:spPr>
            <a:xfrm rot="10800000">
              <a:off x="5508768" y="4754615"/>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4" name="Google Shape;427;g2600df5f027_16_0">
              <a:extLst>
                <a:ext uri="{FF2B5EF4-FFF2-40B4-BE49-F238E27FC236}">
                  <a16:creationId xmlns:a16="http://schemas.microsoft.com/office/drawing/2014/main" id="{2444D334-7B58-0380-F822-0AF018A8F540}"/>
                </a:ext>
              </a:extLst>
            </p:cNvPr>
            <p:cNvSpPr/>
            <p:nvPr/>
          </p:nvSpPr>
          <p:spPr>
            <a:xfrm rot="10800000">
              <a:off x="5610314" y="4752983"/>
              <a:ext cx="986990" cy="331114"/>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910ACE"/>
                </a:gs>
                <a:gs pos="23000">
                  <a:srgbClr val="910ACE"/>
                </a:gs>
                <a:gs pos="69000">
                  <a:srgbClr val="7A08AE"/>
                </a:gs>
                <a:gs pos="97000">
                  <a:srgbClr val="7208A2"/>
                </a:gs>
                <a:gs pos="100000">
                  <a:srgbClr val="7208A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5" name="Google Shape;428;g2600df5f027_16_0">
              <a:extLst>
                <a:ext uri="{FF2B5EF4-FFF2-40B4-BE49-F238E27FC236}">
                  <a16:creationId xmlns:a16="http://schemas.microsoft.com/office/drawing/2014/main" id="{410714D4-5151-D88F-D6CB-1C65957A3261}"/>
                </a:ext>
              </a:extLst>
            </p:cNvPr>
            <p:cNvSpPr/>
            <p:nvPr/>
          </p:nvSpPr>
          <p:spPr>
            <a:xfrm>
              <a:off x="5904399" y="4745288"/>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05</a:t>
              </a:r>
              <a:endParaRPr/>
            </a:p>
          </p:txBody>
        </p:sp>
        <p:sp>
          <p:nvSpPr>
            <p:cNvPr id="36" name="Google Shape;429;g2600df5f027_16_0">
              <a:extLst>
                <a:ext uri="{FF2B5EF4-FFF2-40B4-BE49-F238E27FC236}">
                  <a16:creationId xmlns:a16="http://schemas.microsoft.com/office/drawing/2014/main" id="{505868C7-F028-F067-CEFA-1C228B63E6C1}"/>
                </a:ext>
              </a:extLst>
            </p:cNvPr>
            <p:cNvSpPr/>
            <p:nvPr/>
          </p:nvSpPr>
          <p:spPr>
            <a:xfrm rot="-8141922">
              <a:off x="5372600" y="3754293"/>
              <a:ext cx="69584" cy="772437"/>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7" name="Google Shape;430;g2600df5f027_16_0">
              <a:extLst>
                <a:ext uri="{FF2B5EF4-FFF2-40B4-BE49-F238E27FC236}">
                  <a16:creationId xmlns:a16="http://schemas.microsoft.com/office/drawing/2014/main" id="{25661049-4093-D6B1-AB5F-DB149AE85494}"/>
                </a:ext>
              </a:extLst>
            </p:cNvPr>
            <p:cNvSpPr/>
            <p:nvPr/>
          </p:nvSpPr>
          <p:spPr>
            <a:xfrm rot="-8121896">
              <a:off x="5323743" y="3236375"/>
              <a:ext cx="820285" cy="1096245"/>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CE640A"/>
                </a:gs>
                <a:gs pos="23000">
                  <a:srgbClr val="CE640A"/>
                </a:gs>
                <a:gs pos="69000">
                  <a:srgbClr val="AE5408"/>
                </a:gs>
                <a:gs pos="97000">
                  <a:srgbClr val="A24F08"/>
                </a:gs>
                <a:gs pos="100000">
                  <a:srgbClr val="A24F0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8" name="Google Shape;431;g2600df5f027_16_0">
              <a:extLst>
                <a:ext uri="{FF2B5EF4-FFF2-40B4-BE49-F238E27FC236}">
                  <a16:creationId xmlns:a16="http://schemas.microsoft.com/office/drawing/2014/main" id="{81144A12-3F95-627A-D4C0-2E531229CC1C}"/>
                </a:ext>
              </a:extLst>
            </p:cNvPr>
            <p:cNvSpPr/>
            <p:nvPr/>
          </p:nvSpPr>
          <p:spPr>
            <a:xfrm>
              <a:off x="4147192" y="4189830"/>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39" name="Google Shape;432;g2600df5f027_16_0">
              <a:extLst>
                <a:ext uri="{FF2B5EF4-FFF2-40B4-BE49-F238E27FC236}">
                  <a16:creationId xmlns:a16="http://schemas.microsoft.com/office/drawing/2014/main" id="{D85B35F1-4149-3275-57D6-C5CF27EF51D0}"/>
                </a:ext>
              </a:extLst>
            </p:cNvPr>
            <p:cNvSpPr/>
            <p:nvPr/>
          </p:nvSpPr>
          <p:spPr>
            <a:xfrm>
              <a:off x="4160851" y="4189830"/>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0" name="Google Shape;433;g2600df5f027_16_0">
              <a:extLst>
                <a:ext uri="{FF2B5EF4-FFF2-40B4-BE49-F238E27FC236}">
                  <a16:creationId xmlns:a16="http://schemas.microsoft.com/office/drawing/2014/main" id="{87C4189B-83A1-E597-DF50-850287EB3471}"/>
                </a:ext>
              </a:extLst>
            </p:cNvPr>
            <p:cNvSpPr/>
            <p:nvPr/>
          </p:nvSpPr>
          <p:spPr>
            <a:xfrm rot="-8143884">
              <a:off x="4578315" y="4319526"/>
              <a:ext cx="985114" cy="330484"/>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CE640A"/>
                </a:gs>
                <a:gs pos="23000">
                  <a:srgbClr val="CE640A"/>
                </a:gs>
                <a:gs pos="69000">
                  <a:srgbClr val="AE5408"/>
                </a:gs>
                <a:gs pos="97000">
                  <a:srgbClr val="A24F08"/>
                </a:gs>
                <a:gs pos="100000">
                  <a:srgbClr val="A24F08"/>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1" name="Google Shape;434;g2600df5f027_16_0">
              <a:extLst>
                <a:ext uri="{FF2B5EF4-FFF2-40B4-BE49-F238E27FC236}">
                  <a16:creationId xmlns:a16="http://schemas.microsoft.com/office/drawing/2014/main" id="{A2B7A7B6-EB46-C692-19C1-30D743D8AB55}"/>
                </a:ext>
              </a:extLst>
            </p:cNvPr>
            <p:cNvSpPr/>
            <p:nvPr/>
          </p:nvSpPr>
          <p:spPr>
            <a:xfrm>
              <a:off x="4867430" y="4304218"/>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06</a:t>
              </a:r>
              <a:endParaRPr/>
            </a:p>
          </p:txBody>
        </p:sp>
        <p:sp>
          <p:nvSpPr>
            <p:cNvPr id="42" name="Google Shape;435;g2600df5f027_16_0">
              <a:extLst>
                <a:ext uri="{FF2B5EF4-FFF2-40B4-BE49-F238E27FC236}">
                  <a16:creationId xmlns:a16="http://schemas.microsoft.com/office/drawing/2014/main" id="{A94F955D-B2FE-55C4-0410-6F44587C9EDA}"/>
                </a:ext>
              </a:extLst>
            </p:cNvPr>
            <p:cNvSpPr/>
            <p:nvPr/>
          </p:nvSpPr>
          <p:spPr>
            <a:xfrm rot="-5400000">
              <a:off x="5031345" y="3040487"/>
              <a:ext cx="69600" cy="7725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3" name="Google Shape;436;g2600df5f027_16_0">
              <a:extLst>
                <a:ext uri="{FF2B5EF4-FFF2-40B4-BE49-F238E27FC236}">
                  <a16:creationId xmlns:a16="http://schemas.microsoft.com/office/drawing/2014/main" id="{7AF77474-E661-9B56-19AB-CE50F281DB7E}"/>
                </a:ext>
              </a:extLst>
            </p:cNvPr>
            <p:cNvSpPr/>
            <p:nvPr/>
          </p:nvSpPr>
          <p:spPr>
            <a:xfrm rot="-5400000">
              <a:off x="5178622" y="2868218"/>
              <a:ext cx="820152" cy="1100741"/>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0024E2"/>
                </a:gs>
                <a:gs pos="23000">
                  <a:srgbClr val="0024E2"/>
                </a:gs>
                <a:gs pos="69000">
                  <a:srgbClr val="001EBF"/>
                </a:gs>
                <a:gs pos="97000">
                  <a:srgbClr val="001CB2"/>
                </a:gs>
                <a:gs pos="100000">
                  <a:srgbClr val="001C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4" name="Google Shape;437;g2600df5f027_16_0">
              <a:extLst>
                <a:ext uri="{FF2B5EF4-FFF2-40B4-BE49-F238E27FC236}">
                  <a16:creationId xmlns:a16="http://schemas.microsoft.com/office/drawing/2014/main" id="{B208B1B0-01DD-68B9-62B0-FD2F2A4044D3}"/>
                </a:ext>
              </a:extLst>
            </p:cNvPr>
            <p:cNvSpPr/>
            <p:nvPr/>
          </p:nvSpPr>
          <p:spPr>
            <a:xfrm>
              <a:off x="3548390" y="2831255"/>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5" name="Google Shape;438;g2600df5f027_16_0">
              <a:extLst>
                <a:ext uri="{FF2B5EF4-FFF2-40B4-BE49-F238E27FC236}">
                  <a16:creationId xmlns:a16="http://schemas.microsoft.com/office/drawing/2014/main" id="{2A09429E-348F-046B-CF30-1BC326BCD51A}"/>
                </a:ext>
              </a:extLst>
            </p:cNvPr>
            <p:cNvSpPr/>
            <p:nvPr/>
          </p:nvSpPr>
          <p:spPr>
            <a:xfrm>
              <a:off x="3562050" y="2831255"/>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6" name="Google Shape;439;g2600df5f027_16_0">
              <a:extLst>
                <a:ext uri="{FF2B5EF4-FFF2-40B4-BE49-F238E27FC236}">
                  <a16:creationId xmlns:a16="http://schemas.microsoft.com/office/drawing/2014/main" id="{2D36CCEE-D805-570E-6B51-69C3EEDC1267}"/>
                </a:ext>
              </a:extLst>
            </p:cNvPr>
            <p:cNvSpPr/>
            <p:nvPr/>
          </p:nvSpPr>
          <p:spPr>
            <a:xfrm rot="-5400000">
              <a:off x="4106085" y="3277057"/>
              <a:ext cx="986990" cy="331114"/>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0024E2"/>
                </a:gs>
                <a:gs pos="23000">
                  <a:srgbClr val="0024E2"/>
                </a:gs>
                <a:gs pos="69000">
                  <a:srgbClr val="001EBF"/>
                </a:gs>
                <a:gs pos="97000">
                  <a:srgbClr val="001CB2"/>
                </a:gs>
                <a:gs pos="100000">
                  <a:srgbClr val="001CB2"/>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7" name="Google Shape;440;g2600df5f027_16_0">
              <a:extLst>
                <a:ext uri="{FF2B5EF4-FFF2-40B4-BE49-F238E27FC236}">
                  <a16:creationId xmlns:a16="http://schemas.microsoft.com/office/drawing/2014/main" id="{04165808-CFD8-34B6-C840-1823CFA98209}"/>
                </a:ext>
              </a:extLst>
            </p:cNvPr>
            <p:cNvSpPr/>
            <p:nvPr/>
          </p:nvSpPr>
          <p:spPr>
            <a:xfrm>
              <a:off x="4378081" y="3264314"/>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07</a:t>
              </a:r>
              <a:endParaRPr/>
            </a:p>
          </p:txBody>
        </p:sp>
        <p:sp>
          <p:nvSpPr>
            <p:cNvPr id="48" name="Google Shape;441;g2600df5f027_16_0">
              <a:extLst>
                <a:ext uri="{FF2B5EF4-FFF2-40B4-BE49-F238E27FC236}">
                  <a16:creationId xmlns:a16="http://schemas.microsoft.com/office/drawing/2014/main" id="{1759A06B-1489-9B40-91D5-E53AFEB1E244}"/>
                </a:ext>
              </a:extLst>
            </p:cNvPr>
            <p:cNvSpPr/>
            <p:nvPr/>
          </p:nvSpPr>
          <p:spPr>
            <a:xfrm rot="-2846644">
              <a:off x="5232547" y="2228126"/>
              <a:ext cx="69643" cy="772392"/>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49" name="Google Shape;442;g2600df5f027_16_0">
              <a:extLst>
                <a:ext uri="{FF2B5EF4-FFF2-40B4-BE49-F238E27FC236}">
                  <a16:creationId xmlns:a16="http://schemas.microsoft.com/office/drawing/2014/main" id="{222BEDA3-0330-D045-30B3-CF158C19BF51}"/>
                </a:ext>
              </a:extLst>
            </p:cNvPr>
            <p:cNvSpPr/>
            <p:nvPr/>
          </p:nvSpPr>
          <p:spPr>
            <a:xfrm rot="-2685371">
              <a:off x="5330256" y="2507277"/>
              <a:ext cx="818535" cy="1098570"/>
            </a:xfrm>
            <a:custGeom>
              <a:avLst/>
              <a:gdLst/>
              <a:ahLst/>
              <a:cxnLst/>
              <a:rect l="l" t="t" r="r" b="b"/>
              <a:pathLst>
                <a:path w="985168" h="1322211" extrusionOk="0">
                  <a:moveTo>
                    <a:pt x="493434" y="0"/>
                  </a:moveTo>
                  <a:cubicBezTo>
                    <a:pt x="628175" y="0"/>
                    <a:pt x="758131" y="20481"/>
                    <a:pt x="880361" y="58498"/>
                  </a:cubicBezTo>
                  <a:lnTo>
                    <a:pt x="985168" y="96858"/>
                  </a:lnTo>
                  <a:lnTo>
                    <a:pt x="492459" y="1322211"/>
                  </a:lnTo>
                  <a:lnTo>
                    <a:pt x="0" y="97480"/>
                  </a:lnTo>
                  <a:lnTo>
                    <a:pt x="106507" y="58498"/>
                  </a:lnTo>
                  <a:cubicBezTo>
                    <a:pt x="228737" y="20481"/>
                    <a:pt x="358694" y="0"/>
                    <a:pt x="493434" y="0"/>
                  </a:cubicBezTo>
                  <a:close/>
                </a:path>
              </a:pathLst>
            </a:custGeom>
            <a:gradFill>
              <a:gsLst>
                <a:gs pos="0">
                  <a:srgbClr val="E20000"/>
                </a:gs>
                <a:gs pos="23000">
                  <a:srgbClr val="E20000"/>
                </a:gs>
                <a:gs pos="69000">
                  <a:srgbClr val="BF0000"/>
                </a:gs>
                <a:gs pos="97000">
                  <a:srgbClr val="B20000"/>
                </a:gs>
                <a:gs pos="100000">
                  <a:srgbClr val="B2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0" name="Google Shape;443;g2600df5f027_16_0">
              <a:extLst>
                <a:ext uri="{FF2B5EF4-FFF2-40B4-BE49-F238E27FC236}">
                  <a16:creationId xmlns:a16="http://schemas.microsoft.com/office/drawing/2014/main" id="{18293087-75F9-EB39-FE9A-995C55332DBA}"/>
                </a:ext>
              </a:extLst>
            </p:cNvPr>
            <p:cNvSpPr/>
            <p:nvPr/>
          </p:nvSpPr>
          <p:spPr>
            <a:xfrm>
              <a:off x="4107387" y="1437889"/>
              <a:ext cx="1213800" cy="12138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1" name="Google Shape;444;g2600df5f027_16_0">
              <a:extLst>
                <a:ext uri="{FF2B5EF4-FFF2-40B4-BE49-F238E27FC236}">
                  <a16:creationId xmlns:a16="http://schemas.microsoft.com/office/drawing/2014/main" id="{7E44A1C0-4E98-A29D-BF58-CF0F87613304}"/>
                </a:ext>
              </a:extLst>
            </p:cNvPr>
            <p:cNvSpPr/>
            <p:nvPr/>
          </p:nvSpPr>
          <p:spPr>
            <a:xfrm>
              <a:off x="4121047" y="1437889"/>
              <a:ext cx="1196400" cy="11964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2" name="Google Shape;445;g2600df5f027_16_0">
              <a:extLst>
                <a:ext uri="{FF2B5EF4-FFF2-40B4-BE49-F238E27FC236}">
                  <a16:creationId xmlns:a16="http://schemas.microsoft.com/office/drawing/2014/main" id="{6A0AD4B3-0704-4D6A-003C-412E9CD78C13}"/>
                </a:ext>
              </a:extLst>
            </p:cNvPr>
            <p:cNvSpPr/>
            <p:nvPr/>
          </p:nvSpPr>
          <p:spPr>
            <a:xfrm rot="-2663507">
              <a:off x="4530536" y="2197783"/>
              <a:ext cx="987185" cy="331179"/>
            </a:xfrm>
            <a:custGeom>
              <a:avLst/>
              <a:gdLst/>
              <a:ahLst/>
              <a:cxnLst/>
              <a:rect l="l" t="t" r="r" b="b"/>
              <a:pathLst>
                <a:path w="1185573" h="397734" extrusionOk="0">
                  <a:moveTo>
                    <a:pt x="592786" y="0"/>
                  </a:moveTo>
                  <a:cubicBezTo>
                    <a:pt x="797637" y="0"/>
                    <a:pt x="995215" y="31137"/>
                    <a:pt x="1181046" y="88937"/>
                  </a:cubicBezTo>
                  <a:lnTo>
                    <a:pt x="1185573" y="90594"/>
                  </a:lnTo>
                  <a:lnTo>
                    <a:pt x="1108360" y="184176"/>
                  </a:lnTo>
                  <a:cubicBezTo>
                    <a:pt x="976413" y="316123"/>
                    <a:pt x="794130" y="397734"/>
                    <a:pt x="592786" y="397734"/>
                  </a:cubicBezTo>
                  <a:cubicBezTo>
                    <a:pt x="391442" y="397734"/>
                    <a:pt x="209159" y="316123"/>
                    <a:pt x="77212" y="184176"/>
                  </a:cubicBezTo>
                  <a:lnTo>
                    <a:pt x="0" y="90594"/>
                  </a:lnTo>
                  <a:lnTo>
                    <a:pt x="4526" y="88937"/>
                  </a:lnTo>
                  <a:cubicBezTo>
                    <a:pt x="190357" y="31137"/>
                    <a:pt x="387936" y="0"/>
                    <a:pt x="592786" y="0"/>
                  </a:cubicBezTo>
                  <a:close/>
                </a:path>
              </a:pathLst>
            </a:custGeom>
            <a:gradFill>
              <a:gsLst>
                <a:gs pos="0">
                  <a:srgbClr val="E20000"/>
                </a:gs>
                <a:gs pos="23000">
                  <a:srgbClr val="E20000"/>
                </a:gs>
                <a:gs pos="69000">
                  <a:srgbClr val="BF0000"/>
                </a:gs>
                <a:gs pos="97000">
                  <a:srgbClr val="B20000"/>
                </a:gs>
                <a:gs pos="100000">
                  <a:srgbClr val="B20000"/>
                </a:gs>
              </a:gsLst>
              <a:path path="circle">
                <a:fillToRect l="50000" t="50000" r="50000" b="50000"/>
              </a:path>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3" name="Google Shape;446;g2600df5f027_16_0">
              <a:extLst>
                <a:ext uri="{FF2B5EF4-FFF2-40B4-BE49-F238E27FC236}">
                  <a16:creationId xmlns:a16="http://schemas.microsoft.com/office/drawing/2014/main" id="{1D69F12A-4FFD-A8D8-4BAC-0B8D8527C08D}"/>
                </a:ext>
              </a:extLst>
            </p:cNvPr>
            <p:cNvSpPr/>
            <p:nvPr/>
          </p:nvSpPr>
          <p:spPr>
            <a:xfrm>
              <a:off x="4790440" y="2169385"/>
              <a:ext cx="418200" cy="359700"/>
            </a:xfrm>
            <a:prstGeom prst="rect">
              <a:avLst/>
            </a:prstGeom>
            <a:noFill/>
            <a:ln>
              <a:noFill/>
            </a:ln>
          </p:spPr>
          <p:txBody>
            <a:bodyPr spcFirstLastPara="1" wrap="square" lIns="57200" tIns="28600" rIns="57200" bIns="28600" anchor="t" anchorCtr="0">
              <a:noAutofit/>
            </a:bodyPr>
            <a:lstStyle/>
            <a:p>
              <a:pPr marL="0" marR="0" lvl="0" indent="0" algn="ctr" rtl="0">
                <a:spcBef>
                  <a:spcPts val="0"/>
                </a:spcBef>
                <a:spcAft>
                  <a:spcPts val="0"/>
                </a:spcAft>
                <a:buNone/>
              </a:pPr>
              <a:r>
                <a:rPr lang="en-US" sz="1600" b="1" i="0" u="none" strike="noStrike" cap="none">
                  <a:solidFill>
                    <a:srgbClr val="FFFFFF"/>
                  </a:solidFill>
                  <a:latin typeface="Calibri"/>
                  <a:ea typeface="Calibri"/>
                  <a:cs typeface="Calibri"/>
                  <a:sym typeface="Calibri"/>
                </a:rPr>
                <a:t>08</a:t>
              </a:r>
              <a:endParaRPr/>
            </a:p>
          </p:txBody>
        </p:sp>
        <p:grpSp>
          <p:nvGrpSpPr>
            <p:cNvPr id="54" name="Google Shape;447;g2600df5f027_16_0">
              <a:extLst>
                <a:ext uri="{FF2B5EF4-FFF2-40B4-BE49-F238E27FC236}">
                  <a16:creationId xmlns:a16="http://schemas.microsoft.com/office/drawing/2014/main" id="{455E137E-C97C-D9F8-B456-5D105E3A3CE8}"/>
                </a:ext>
              </a:extLst>
            </p:cNvPr>
            <p:cNvGrpSpPr/>
            <p:nvPr/>
          </p:nvGrpSpPr>
          <p:grpSpPr>
            <a:xfrm>
              <a:off x="5188997" y="2479904"/>
              <a:ext cx="1867550" cy="1867550"/>
              <a:chOff x="8329031" y="1911794"/>
              <a:chExt cx="1908000" cy="1908000"/>
            </a:xfrm>
          </p:grpSpPr>
          <p:sp>
            <p:nvSpPr>
              <p:cNvPr id="55" name="Google Shape;448;g2600df5f027_16_0">
                <a:extLst>
                  <a:ext uri="{FF2B5EF4-FFF2-40B4-BE49-F238E27FC236}">
                    <a16:creationId xmlns:a16="http://schemas.microsoft.com/office/drawing/2014/main" id="{4C817514-78DD-9EB7-FF49-0C95C23EDA68}"/>
                  </a:ext>
                </a:extLst>
              </p:cNvPr>
              <p:cNvSpPr/>
              <p:nvPr/>
            </p:nvSpPr>
            <p:spPr>
              <a:xfrm>
                <a:off x="8329031" y="1911794"/>
                <a:ext cx="1908000" cy="1908000"/>
              </a:xfrm>
              <a:prstGeom prst="ellipse">
                <a:avLst/>
              </a:prstGeom>
              <a:gradFill>
                <a:gsLst>
                  <a:gs pos="0">
                    <a:srgbClr val="BBBBBB"/>
                  </a:gs>
                  <a:gs pos="31000">
                    <a:srgbClr val="FFFFFF"/>
                  </a:gs>
                  <a:gs pos="100000">
                    <a:srgbClr val="FFFFFF"/>
                  </a:gs>
                </a:gsLst>
                <a:lin ang="17400156" scaled="0"/>
              </a:gradFill>
              <a:ln>
                <a:noFill/>
              </a:ln>
              <a:effectLst>
                <a:outerShdw blurRad="368300" dist="457200" dir="5280000" sx="86000" sy="86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56" name="Google Shape;449;g2600df5f027_16_0">
                <a:extLst>
                  <a:ext uri="{FF2B5EF4-FFF2-40B4-BE49-F238E27FC236}">
                    <a16:creationId xmlns:a16="http://schemas.microsoft.com/office/drawing/2014/main" id="{F6F80585-33C5-C45A-5535-35A0160FA82B}"/>
                  </a:ext>
                </a:extLst>
              </p:cNvPr>
              <p:cNvSpPr/>
              <p:nvPr/>
            </p:nvSpPr>
            <p:spPr>
              <a:xfrm>
                <a:off x="8346392" y="1920299"/>
                <a:ext cx="1880700" cy="1880700"/>
              </a:xfrm>
              <a:prstGeom prst="ellipse">
                <a:avLst/>
              </a:prstGeom>
              <a:gradFill>
                <a:gsLst>
                  <a:gs pos="0">
                    <a:srgbClr val="FBFBFB"/>
                  </a:gs>
                  <a:gs pos="52000">
                    <a:srgbClr val="FBFBFB"/>
                  </a:gs>
                  <a:gs pos="77000">
                    <a:srgbClr val="E5E5E5"/>
                  </a:gs>
                  <a:gs pos="100000">
                    <a:srgbClr val="E3E3E3"/>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grpSp>
        <p:nvGrpSpPr>
          <p:cNvPr id="57" name="Google Shape;450;g2600df5f027_16_0">
            <a:extLst>
              <a:ext uri="{FF2B5EF4-FFF2-40B4-BE49-F238E27FC236}">
                <a16:creationId xmlns:a16="http://schemas.microsoft.com/office/drawing/2014/main" id="{0D0FF33F-ECCF-D357-7B56-0EC80BF3EC80}"/>
              </a:ext>
            </a:extLst>
          </p:cNvPr>
          <p:cNvGrpSpPr/>
          <p:nvPr/>
        </p:nvGrpSpPr>
        <p:grpSpPr>
          <a:xfrm>
            <a:off x="4958611" y="691252"/>
            <a:ext cx="2589244" cy="793364"/>
            <a:chOff x="6688479" y="1003882"/>
            <a:chExt cx="2463600" cy="793364"/>
          </a:xfrm>
        </p:grpSpPr>
        <p:sp>
          <p:nvSpPr>
            <p:cNvPr id="58" name="Google Shape;451;g2600df5f027_16_0">
              <a:extLst>
                <a:ext uri="{FF2B5EF4-FFF2-40B4-BE49-F238E27FC236}">
                  <a16:creationId xmlns:a16="http://schemas.microsoft.com/office/drawing/2014/main" id="{AF402802-9C6D-A43B-997C-9D7A6FD7DB76}"/>
                </a:ext>
              </a:extLst>
            </p:cNvPr>
            <p:cNvSpPr/>
            <p:nvPr/>
          </p:nvSpPr>
          <p:spPr>
            <a:xfrm>
              <a:off x="6706254" y="1335546"/>
              <a:ext cx="2427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p>
          </p:txBody>
        </p:sp>
        <p:sp>
          <p:nvSpPr>
            <p:cNvPr id="59" name="Google Shape;452;g2600df5f027_16_0">
              <a:extLst>
                <a:ext uri="{FF2B5EF4-FFF2-40B4-BE49-F238E27FC236}">
                  <a16:creationId xmlns:a16="http://schemas.microsoft.com/office/drawing/2014/main" id="{7FE005E1-E00D-19F4-8F02-A0AB641E0C0A}"/>
                </a:ext>
              </a:extLst>
            </p:cNvPr>
            <p:cNvSpPr/>
            <p:nvPr/>
          </p:nvSpPr>
          <p:spPr>
            <a:xfrm>
              <a:off x="6688479" y="1003882"/>
              <a:ext cx="2463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dirty="0">
                  <a:effectLst/>
                  <a:latin typeface="Söhne"/>
                </a:rPr>
                <a:t>Industrial Machinery and Equipment</a:t>
              </a:r>
              <a:endParaRPr dirty="0"/>
            </a:p>
          </p:txBody>
        </p:sp>
      </p:grpSp>
      <p:grpSp>
        <p:nvGrpSpPr>
          <p:cNvPr id="60" name="Google Shape;453;g2600df5f027_16_0">
            <a:extLst>
              <a:ext uri="{FF2B5EF4-FFF2-40B4-BE49-F238E27FC236}">
                <a16:creationId xmlns:a16="http://schemas.microsoft.com/office/drawing/2014/main" id="{73B27219-33FD-52B0-7601-D5A5F9316F74}"/>
              </a:ext>
            </a:extLst>
          </p:cNvPr>
          <p:cNvGrpSpPr/>
          <p:nvPr/>
        </p:nvGrpSpPr>
        <p:grpSpPr>
          <a:xfrm>
            <a:off x="4928619" y="6064641"/>
            <a:ext cx="2691976" cy="793364"/>
            <a:chOff x="6688479" y="1003882"/>
            <a:chExt cx="2463600" cy="793364"/>
          </a:xfrm>
        </p:grpSpPr>
        <p:sp>
          <p:nvSpPr>
            <p:cNvPr id="61" name="Google Shape;454;g2600df5f027_16_0">
              <a:extLst>
                <a:ext uri="{FF2B5EF4-FFF2-40B4-BE49-F238E27FC236}">
                  <a16:creationId xmlns:a16="http://schemas.microsoft.com/office/drawing/2014/main" id="{795266CA-7C2E-6053-C65B-3105D6A720DE}"/>
                </a:ext>
              </a:extLst>
            </p:cNvPr>
            <p:cNvSpPr/>
            <p:nvPr/>
          </p:nvSpPr>
          <p:spPr>
            <a:xfrm>
              <a:off x="6706254" y="1335546"/>
              <a:ext cx="2427900" cy="461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dirty="0"/>
            </a:p>
          </p:txBody>
        </p:sp>
        <p:sp>
          <p:nvSpPr>
            <p:cNvPr id="62" name="Google Shape;455;g2600df5f027_16_0">
              <a:extLst>
                <a:ext uri="{FF2B5EF4-FFF2-40B4-BE49-F238E27FC236}">
                  <a16:creationId xmlns:a16="http://schemas.microsoft.com/office/drawing/2014/main" id="{88D7A566-E38D-6462-3F0E-E512E3A6647E}"/>
                </a:ext>
              </a:extLst>
            </p:cNvPr>
            <p:cNvSpPr/>
            <p:nvPr/>
          </p:nvSpPr>
          <p:spPr>
            <a:xfrm>
              <a:off x="6688479" y="1003882"/>
              <a:ext cx="2463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dirty="0">
                  <a:effectLst/>
                  <a:latin typeface="Söhne"/>
                </a:rPr>
                <a:t>Agricultural Operations</a:t>
              </a:r>
              <a:endParaRPr dirty="0"/>
            </a:p>
          </p:txBody>
        </p:sp>
      </p:grpSp>
      <p:grpSp>
        <p:nvGrpSpPr>
          <p:cNvPr id="63" name="Google Shape;456;g2600df5f027_16_0">
            <a:extLst>
              <a:ext uri="{FF2B5EF4-FFF2-40B4-BE49-F238E27FC236}">
                <a16:creationId xmlns:a16="http://schemas.microsoft.com/office/drawing/2014/main" id="{5CE726A3-5796-1920-7034-61B343149136}"/>
              </a:ext>
            </a:extLst>
          </p:cNvPr>
          <p:cNvGrpSpPr/>
          <p:nvPr/>
        </p:nvGrpSpPr>
        <p:grpSpPr>
          <a:xfrm>
            <a:off x="7983012" y="4962112"/>
            <a:ext cx="2834682" cy="646200"/>
            <a:chOff x="6574159" y="1335546"/>
            <a:chExt cx="2559995" cy="646200"/>
          </a:xfrm>
        </p:grpSpPr>
        <p:sp>
          <p:nvSpPr>
            <p:cNvPr id="64" name="Google Shape;457;g2600df5f027_16_0">
              <a:extLst>
                <a:ext uri="{FF2B5EF4-FFF2-40B4-BE49-F238E27FC236}">
                  <a16:creationId xmlns:a16="http://schemas.microsoft.com/office/drawing/2014/main" id="{0CFD3B73-2A87-0DAB-0452-DF08071849C9}"/>
                </a:ext>
              </a:extLst>
            </p:cNvPr>
            <p:cNvSpPr/>
            <p:nvPr/>
          </p:nvSpPr>
          <p:spPr>
            <a:xfrm>
              <a:off x="6706254" y="1335546"/>
              <a:ext cx="24279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65" name="Google Shape;458;g2600df5f027_16_0">
              <a:extLst>
                <a:ext uri="{FF2B5EF4-FFF2-40B4-BE49-F238E27FC236}">
                  <a16:creationId xmlns:a16="http://schemas.microsoft.com/office/drawing/2014/main" id="{19FD8976-0439-37E6-49B5-29A01066F0CD}"/>
                </a:ext>
              </a:extLst>
            </p:cNvPr>
            <p:cNvSpPr/>
            <p:nvPr/>
          </p:nvSpPr>
          <p:spPr>
            <a:xfrm>
              <a:off x="6574159" y="1489446"/>
              <a:ext cx="2463600"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dirty="0">
                  <a:effectLst/>
                  <a:latin typeface="Söhne"/>
                </a:rPr>
                <a:t>Renewable Energy Systems</a:t>
              </a:r>
              <a:endParaRPr dirty="0"/>
            </a:p>
          </p:txBody>
        </p:sp>
      </p:grpSp>
      <p:grpSp>
        <p:nvGrpSpPr>
          <p:cNvPr id="66" name="Google Shape;459;g2600df5f027_16_0">
            <a:extLst>
              <a:ext uri="{FF2B5EF4-FFF2-40B4-BE49-F238E27FC236}">
                <a16:creationId xmlns:a16="http://schemas.microsoft.com/office/drawing/2014/main" id="{A968C055-CEDF-903F-E487-4ADB50E76DA1}"/>
              </a:ext>
            </a:extLst>
          </p:cNvPr>
          <p:cNvGrpSpPr/>
          <p:nvPr/>
        </p:nvGrpSpPr>
        <p:grpSpPr>
          <a:xfrm>
            <a:off x="8109600" y="2176837"/>
            <a:ext cx="3329732" cy="977864"/>
            <a:chOff x="6688479" y="1003882"/>
            <a:chExt cx="3007073" cy="977864"/>
          </a:xfrm>
        </p:grpSpPr>
        <p:sp>
          <p:nvSpPr>
            <p:cNvPr id="67" name="Google Shape;460;g2600df5f027_16_0">
              <a:extLst>
                <a:ext uri="{FF2B5EF4-FFF2-40B4-BE49-F238E27FC236}">
                  <a16:creationId xmlns:a16="http://schemas.microsoft.com/office/drawing/2014/main" id="{F960D3B6-6CC9-653B-36D1-D01E9139695D}"/>
                </a:ext>
              </a:extLst>
            </p:cNvPr>
            <p:cNvSpPr/>
            <p:nvPr/>
          </p:nvSpPr>
          <p:spPr>
            <a:xfrm>
              <a:off x="6706254" y="1335546"/>
              <a:ext cx="24279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68" name="Google Shape;461;g2600df5f027_16_0">
              <a:extLst>
                <a:ext uri="{FF2B5EF4-FFF2-40B4-BE49-F238E27FC236}">
                  <a16:creationId xmlns:a16="http://schemas.microsoft.com/office/drawing/2014/main" id="{AF897FDB-E35F-56C2-37BE-D3429BFB1080}"/>
                </a:ext>
              </a:extLst>
            </p:cNvPr>
            <p:cNvSpPr/>
            <p:nvPr/>
          </p:nvSpPr>
          <p:spPr>
            <a:xfrm>
              <a:off x="6688479" y="1003882"/>
              <a:ext cx="3007073"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i="0" dirty="0">
                  <a:effectLst/>
                  <a:latin typeface="Söhne"/>
                </a:rPr>
                <a:t>Commercial Establishments</a:t>
              </a:r>
              <a:endParaRPr dirty="0"/>
            </a:p>
          </p:txBody>
        </p:sp>
      </p:grpSp>
      <p:grpSp>
        <p:nvGrpSpPr>
          <p:cNvPr id="69" name="Google Shape;462;g2600df5f027_16_0">
            <a:extLst>
              <a:ext uri="{FF2B5EF4-FFF2-40B4-BE49-F238E27FC236}">
                <a16:creationId xmlns:a16="http://schemas.microsoft.com/office/drawing/2014/main" id="{372EA084-BE67-3475-EC89-E521FCAE2605}"/>
              </a:ext>
            </a:extLst>
          </p:cNvPr>
          <p:cNvGrpSpPr/>
          <p:nvPr/>
        </p:nvGrpSpPr>
        <p:grpSpPr>
          <a:xfrm>
            <a:off x="1411766" y="4962112"/>
            <a:ext cx="2796120" cy="520194"/>
            <a:chOff x="6646041" y="1335546"/>
            <a:chExt cx="2488094" cy="520194"/>
          </a:xfrm>
        </p:grpSpPr>
        <p:sp>
          <p:nvSpPr>
            <p:cNvPr id="70" name="Google Shape;463;g2600df5f027_16_0">
              <a:extLst>
                <a:ext uri="{FF2B5EF4-FFF2-40B4-BE49-F238E27FC236}">
                  <a16:creationId xmlns:a16="http://schemas.microsoft.com/office/drawing/2014/main" id="{CCEACC70-108A-517C-1368-804A91AB67E0}"/>
                </a:ext>
              </a:extLst>
            </p:cNvPr>
            <p:cNvSpPr/>
            <p:nvPr/>
          </p:nvSpPr>
          <p:spPr>
            <a:xfrm>
              <a:off x="6859835" y="1335546"/>
              <a:ext cx="22743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dirty="0"/>
            </a:p>
          </p:txBody>
        </p:sp>
        <p:sp>
          <p:nvSpPr>
            <p:cNvPr id="71" name="Google Shape;464;g2600df5f027_16_0">
              <a:extLst>
                <a:ext uri="{FF2B5EF4-FFF2-40B4-BE49-F238E27FC236}">
                  <a16:creationId xmlns:a16="http://schemas.microsoft.com/office/drawing/2014/main" id="{820420F5-826F-4BAB-DF88-C418E6484D8A}"/>
                </a:ext>
              </a:extLst>
            </p:cNvPr>
            <p:cNvSpPr/>
            <p:nvPr/>
          </p:nvSpPr>
          <p:spPr>
            <a:xfrm>
              <a:off x="6646041" y="1547940"/>
              <a:ext cx="2463600" cy="3078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1" i="0" dirty="0">
                  <a:effectLst/>
                  <a:latin typeface="Söhne"/>
                </a:rPr>
                <a:t>Data Centers</a:t>
              </a:r>
              <a:endParaRPr dirty="0"/>
            </a:p>
          </p:txBody>
        </p:sp>
      </p:grpSp>
      <p:grpSp>
        <p:nvGrpSpPr>
          <p:cNvPr id="72" name="Google Shape;465;g2600df5f027_16_0">
            <a:extLst>
              <a:ext uri="{FF2B5EF4-FFF2-40B4-BE49-F238E27FC236}">
                <a16:creationId xmlns:a16="http://schemas.microsoft.com/office/drawing/2014/main" id="{66CD89CA-A1E9-8B2D-67C5-1462D1B6A8BA}"/>
              </a:ext>
            </a:extLst>
          </p:cNvPr>
          <p:cNvGrpSpPr/>
          <p:nvPr/>
        </p:nvGrpSpPr>
        <p:grpSpPr>
          <a:xfrm>
            <a:off x="1716444" y="1816854"/>
            <a:ext cx="2826432" cy="686783"/>
            <a:chOff x="7083315" y="351408"/>
            <a:chExt cx="2515067" cy="1268074"/>
          </a:xfrm>
        </p:grpSpPr>
        <p:sp>
          <p:nvSpPr>
            <p:cNvPr id="73" name="Google Shape;466;g2600df5f027_16_0">
              <a:extLst>
                <a:ext uri="{FF2B5EF4-FFF2-40B4-BE49-F238E27FC236}">
                  <a16:creationId xmlns:a16="http://schemas.microsoft.com/office/drawing/2014/main" id="{FE4A870F-AC30-5D2B-19A0-4FEBC6276EAE}"/>
                </a:ext>
              </a:extLst>
            </p:cNvPr>
            <p:cNvSpPr/>
            <p:nvPr/>
          </p:nvSpPr>
          <p:spPr>
            <a:xfrm>
              <a:off x="7083315" y="1157782"/>
              <a:ext cx="22743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00" dirty="0">
                  <a:solidFill>
                    <a:srgbClr val="3F3F3F"/>
                  </a:solidFill>
                  <a:latin typeface="Calibri"/>
                  <a:ea typeface="Calibri"/>
                  <a:cs typeface="Calibri"/>
                  <a:sym typeface="Calibri"/>
                </a:rPr>
                <a:t>.</a:t>
              </a:r>
              <a:endParaRPr dirty="0"/>
            </a:p>
          </p:txBody>
        </p:sp>
        <p:sp>
          <p:nvSpPr>
            <p:cNvPr id="74" name="Google Shape;467;g2600df5f027_16_0">
              <a:extLst>
                <a:ext uri="{FF2B5EF4-FFF2-40B4-BE49-F238E27FC236}">
                  <a16:creationId xmlns:a16="http://schemas.microsoft.com/office/drawing/2014/main" id="{FF318A7B-AAA3-284A-44BA-9191F8C90EBB}"/>
                </a:ext>
              </a:extLst>
            </p:cNvPr>
            <p:cNvSpPr/>
            <p:nvPr/>
          </p:nvSpPr>
          <p:spPr>
            <a:xfrm>
              <a:off x="7306138" y="351408"/>
              <a:ext cx="2292244"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dirty="0">
                  <a:effectLst/>
                  <a:latin typeface="Söhne"/>
                </a:rPr>
                <a:t>Electric Vehicle Charging Stations</a:t>
              </a:r>
              <a:endParaRPr dirty="0"/>
            </a:p>
          </p:txBody>
        </p:sp>
      </p:grpSp>
      <p:grpSp>
        <p:nvGrpSpPr>
          <p:cNvPr id="75" name="Google Shape;468;g2600df5f027_16_0">
            <a:extLst>
              <a:ext uri="{FF2B5EF4-FFF2-40B4-BE49-F238E27FC236}">
                <a16:creationId xmlns:a16="http://schemas.microsoft.com/office/drawing/2014/main" id="{F2F632CC-5F6F-80F3-22FB-0F40F6531E5F}"/>
              </a:ext>
            </a:extLst>
          </p:cNvPr>
          <p:cNvGrpSpPr/>
          <p:nvPr/>
        </p:nvGrpSpPr>
        <p:grpSpPr>
          <a:xfrm>
            <a:off x="8635204" y="3393495"/>
            <a:ext cx="2727944" cy="977864"/>
            <a:chOff x="6688479" y="1003882"/>
            <a:chExt cx="2463600" cy="977864"/>
          </a:xfrm>
        </p:grpSpPr>
        <p:sp>
          <p:nvSpPr>
            <p:cNvPr id="76" name="Google Shape;469;g2600df5f027_16_0">
              <a:extLst>
                <a:ext uri="{FF2B5EF4-FFF2-40B4-BE49-F238E27FC236}">
                  <a16:creationId xmlns:a16="http://schemas.microsoft.com/office/drawing/2014/main" id="{B4500253-A619-F723-9CDD-CFB97D2FD118}"/>
                </a:ext>
              </a:extLst>
            </p:cNvPr>
            <p:cNvSpPr/>
            <p:nvPr/>
          </p:nvSpPr>
          <p:spPr>
            <a:xfrm>
              <a:off x="6706254" y="1335546"/>
              <a:ext cx="24279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77" name="Google Shape;470;g2600df5f027_16_0">
              <a:extLst>
                <a:ext uri="{FF2B5EF4-FFF2-40B4-BE49-F238E27FC236}">
                  <a16:creationId xmlns:a16="http://schemas.microsoft.com/office/drawing/2014/main" id="{34F2A2CD-989D-FA78-6177-6FD7AE2A5F02}"/>
                </a:ext>
              </a:extLst>
            </p:cNvPr>
            <p:cNvSpPr/>
            <p:nvPr/>
          </p:nvSpPr>
          <p:spPr>
            <a:xfrm>
              <a:off x="6688479" y="1003882"/>
              <a:ext cx="2463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i="0" dirty="0">
                  <a:effectLst/>
                  <a:latin typeface="Söhne"/>
                </a:rPr>
                <a:t>Residential Applications</a:t>
              </a:r>
              <a:endParaRPr dirty="0"/>
            </a:p>
          </p:txBody>
        </p:sp>
      </p:grpSp>
      <p:grpSp>
        <p:nvGrpSpPr>
          <p:cNvPr id="78" name="Google Shape;471;g2600df5f027_16_0">
            <a:extLst>
              <a:ext uri="{FF2B5EF4-FFF2-40B4-BE49-F238E27FC236}">
                <a16:creationId xmlns:a16="http://schemas.microsoft.com/office/drawing/2014/main" id="{A944E767-9E5F-2A62-9026-004AC8112564}"/>
              </a:ext>
            </a:extLst>
          </p:cNvPr>
          <p:cNvGrpSpPr/>
          <p:nvPr/>
        </p:nvGrpSpPr>
        <p:grpSpPr>
          <a:xfrm>
            <a:off x="1459459" y="3358956"/>
            <a:ext cx="2731671" cy="580782"/>
            <a:chOff x="6702619" y="986520"/>
            <a:chExt cx="2973523" cy="1090844"/>
          </a:xfrm>
        </p:grpSpPr>
        <p:sp>
          <p:nvSpPr>
            <p:cNvPr id="79" name="Google Shape;472;g2600df5f027_16_0">
              <a:extLst>
                <a:ext uri="{FF2B5EF4-FFF2-40B4-BE49-F238E27FC236}">
                  <a16:creationId xmlns:a16="http://schemas.microsoft.com/office/drawing/2014/main" id="{FB525855-7296-D53F-AD73-B23E017DD550}"/>
                </a:ext>
              </a:extLst>
            </p:cNvPr>
            <p:cNvSpPr/>
            <p:nvPr/>
          </p:nvSpPr>
          <p:spPr>
            <a:xfrm>
              <a:off x="7016623" y="1615664"/>
              <a:ext cx="2233200" cy="4617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dirty="0"/>
            </a:p>
          </p:txBody>
        </p:sp>
        <p:sp>
          <p:nvSpPr>
            <p:cNvPr id="80" name="Google Shape;473;g2600df5f027_16_0">
              <a:extLst>
                <a:ext uri="{FF2B5EF4-FFF2-40B4-BE49-F238E27FC236}">
                  <a16:creationId xmlns:a16="http://schemas.microsoft.com/office/drawing/2014/main" id="{40487BE4-C5CB-F2E3-9ADD-30134EAC42D2}"/>
                </a:ext>
              </a:extLst>
            </p:cNvPr>
            <p:cNvSpPr/>
            <p:nvPr/>
          </p:nvSpPr>
          <p:spPr>
            <a:xfrm>
              <a:off x="6702619" y="986520"/>
              <a:ext cx="2973523" cy="307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i="0" dirty="0">
                  <a:effectLst/>
                  <a:latin typeface="Söhne"/>
                </a:rPr>
                <a:t>Telecommunication Infrastructure</a:t>
              </a:r>
              <a:endParaRPr dirty="0"/>
            </a:p>
          </p:txBody>
        </p:sp>
      </p:grpSp>
      <p:sp>
        <p:nvSpPr>
          <p:cNvPr id="81" name="Google Shape;474;g2600df5f027_16_0">
            <a:extLst>
              <a:ext uri="{FF2B5EF4-FFF2-40B4-BE49-F238E27FC236}">
                <a16:creationId xmlns:a16="http://schemas.microsoft.com/office/drawing/2014/main" id="{0BF7FE73-78DB-CEAC-319C-294A92E655FC}"/>
              </a:ext>
            </a:extLst>
          </p:cNvPr>
          <p:cNvSpPr/>
          <p:nvPr/>
        </p:nvSpPr>
        <p:spPr>
          <a:xfrm>
            <a:off x="5540710" y="3273654"/>
            <a:ext cx="1533676" cy="7872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600" b="1" dirty="0">
                <a:solidFill>
                  <a:srgbClr val="000000"/>
                </a:solidFill>
                <a:latin typeface="Calibri"/>
                <a:ea typeface="Calibri"/>
                <a:cs typeface="Calibri"/>
                <a:sym typeface="Calibri"/>
              </a:rPr>
              <a:t>Power Factor Improvement Automatic Device</a:t>
            </a:r>
          </a:p>
        </p:txBody>
      </p:sp>
      <p:pic>
        <p:nvPicPr>
          <p:cNvPr id="82" name="Google Shape;475;g2600df5f027_16_0" descr="Robot with solid fill">
            <a:extLst>
              <a:ext uri="{FF2B5EF4-FFF2-40B4-BE49-F238E27FC236}">
                <a16:creationId xmlns:a16="http://schemas.microsoft.com/office/drawing/2014/main" id="{DF8524AF-3857-7C72-374E-D1044E4C6A55}"/>
              </a:ext>
            </a:extLst>
          </p:cNvPr>
          <p:cNvPicPr preferRelativeResize="0"/>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a:xfrm flipH="1">
            <a:off x="7244500" y="2348650"/>
            <a:ext cx="426325" cy="426325"/>
          </a:xfrm>
          <a:prstGeom prst="rect">
            <a:avLst/>
          </a:prstGeom>
          <a:noFill/>
          <a:ln>
            <a:noFill/>
          </a:ln>
        </p:spPr>
      </p:pic>
      <p:pic>
        <p:nvPicPr>
          <p:cNvPr id="83" name="Google Shape;476;g2600df5f027_16_0" descr="Factory with solid fill">
            <a:extLst>
              <a:ext uri="{FF2B5EF4-FFF2-40B4-BE49-F238E27FC236}">
                <a16:creationId xmlns:a16="http://schemas.microsoft.com/office/drawing/2014/main" id="{B73EC06F-34BA-2F1E-DB28-10C0D988BAAF}"/>
              </a:ext>
            </a:extLst>
          </p:cNvPr>
          <p:cNvPicPr preferRelativeResize="0"/>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a:xfrm>
            <a:off x="6061400" y="1846125"/>
            <a:ext cx="426325" cy="426325"/>
          </a:xfrm>
          <a:prstGeom prst="rect">
            <a:avLst/>
          </a:prstGeom>
          <a:noFill/>
          <a:ln>
            <a:noFill/>
          </a:ln>
        </p:spPr>
      </p:pic>
      <p:pic>
        <p:nvPicPr>
          <p:cNvPr id="84" name="Google Shape;477;g2600df5f027_16_0" descr="Lightbulb with solid fill">
            <a:extLst>
              <a:ext uri="{FF2B5EF4-FFF2-40B4-BE49-F238E27FC236}">
                <a16:creationId xmlns:a16="http://schemas.microsoft.com/office/drawing/2014/main" id="{A40227BF-1571-6ABB-C686-F1234BC6CFE6}"/>
              </a:ext>
            </a:extLst>
          </p:cNvPr>
          <p:cNvPicPr preferRelativeResize="0"/>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p:blipFill>
        <p:spPr>
          <a:xfrm>
            <a:off x="7244500" y="4813950"/>
            <a:ext cx="426325" cy="426325"/>
          </a:xfrm>
          <a:prstGeom prst="rect">
            <a:avLst/>
          </a:prstGeom>
          <a:noFill/>
          <a:ln>
            <a:noFill/>
          </a:ln>
        </p:spPr>
      </p:pic>
      <p:pic>
        <p:nvPicPr>
          <p:cNvPr id="85" name="Google Shape;478;g2600df5f027_16_0" descr="City with solid fill">
            <a:extLst>
              <a:ext uri="{FF2B5EF4-FFF2-40B4-BE49-F238E27FC236}">
                <a16:creationId xmlns:a16="http://schemas.microsoft.com/office/drawing/2014/main" id="{000637FC-8088-8CD2-EC2D-BB5AF7A386E0}"/>
              </a:ext>
            </a:extLst>
          </p:cNvPr>
          <p:cNvPicPr preferRelativeResize="0"/>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p:blipFill>
        <p:spPr>
          <a:xfrm>
            <a:off x="7801975" y="3561775"/>
            <a:ext cx="426325" cy="426325"/>
          </a:xfrm>
          <a:prstGeom prst="rect">
            <a:avLst/>
          </a:prstGeom>
          <a:noFill/>
          <a:ln>
            <a:noFill/>
          </a:ln>
        </p:spPr>
      </p:pic>
      <p:pic>
        <p:nvPicPr>
          <p:cNvPr id="86" name="Google Shape;479;g2600df5f027_16_0" descr="Open hand with plant with solid fill">
            <a:extLst>
              <a:ext uri="{FF2B5EF4-FFF2-40B4-BE49-F238E27FC236}">
                <a16:creationId xmlns:a16="http://schemas.microsoft.com/office/drawing/2014/main" id="{B8704F02-2BC8-2D56-016D-F27E612B36EA}"/>
              </a:ext>
            </a:extLst>
          </p:cNvPr>
          <p:cNvPicPr preferRelativeResize="0"/>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p:blipFill>
        <p:spPr>
          <a:xfrm>
            <a:off x="6035950" y="5305675"/>
            <a:ext cx="426325" cy="426325"/>
          </a:xfrm>
          <a:prstGeom prst="rect">
            <a:avLst/>
          </a:prstGeom>
          <a:noFill/>
          <a:ln>
            <a:noFill/>
          </a:ln>
        </p:spPr>
      </p:pic>
      <p:pic>
        <p:nvPicPr>
          <p:cNvPr id="88" name="Google Shape;481;g2600df5f027_16_0" descr="Connections with solid fill">
            <a:extLst>
              <a:ext uri="{FF2B5EF4-FFF2-40B4-BE49-F238E27FC236}">
                <a16:creationId xmlns:a16="http://schemas.microsoft.com/office/drawing/2014/main" id="{2E2E15F6-F7B0-A3BE-C2C4-364402630DB7}"/>
              </a:ext>
            </a:extLst>
          </p:cNvPr>
          <p:cNvPicPr preferRelativeResize="0"/>
          <p:nvPr/>
        </p:nvPicPr>
        <p:blipFill>
          <a:blip r:embed="rId12"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p:blipFill>
        <p:spPr>
          <a:xfrm>
            <a:off x="4281050" y="3552625"/>
            <a:ext cx="426325" cy="426325"/>
          </a:xfrm>
          <a:prstGeom prst="rect">
            <a:avLst/>
          </a:prstGeom>
          <a:noFill/>
          <a:ln>
            <a:noFill/>
          </a:ln>
        </p:spPr>
      </p:pic>
      <p:pic>
        <p:nvPicPr>
          <p:cNvPr id="89" name="Google Shape;482;g2600df5f027_16_0" descr="Computer with solid fill">
            <a:extLst>
              <a:ext uri="{FF2B5EF4-FFF2-40B4-BE49-F238E27FC236}">
                <a16:creationId xmlns:a16="http://schemas.microsoft.com/office/drawing/2014/main" id="{A04C12DB-D38E-EE41-CDA8-FF9E1EE9A9C6}"/>
              </a:ext>
            </a:extLst>
          </p:cNvPr>
          <p:cNvPicPr preferRelativeResize="0"/>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p:blipFill>
        <p:spPr>
          <a:xfrm>
            <a:off x="4832350" y="4774540"/>
            <a:ext cx="426325" cy="426325"/>
          </a:xfrm>
          <a:prstGeom prst="rect">
            <a:avLst/>
          </a:prstGeom>
          <a:noFill/>
          <a:ln>
            <a:noFill/>
          </a:ln>
        </p:spPr>
      </p:pic>
      <p:pic>
        <p:nvPicPr>
          <p:cNvPr id="90" name="Google Shape;479;g2600df5f027_16_0" descr="Car with solid fill">
            <a:extLst>
              <a:ext uri="{FF2B5EF4-FFF2-40B4-BE49-F238E27FC236}">
                <a16:creationId xmlns:a16="http://schemas.microsoft.com/office/drawing/2014/main" id="{AA3BEC24-2EBB-F8C1-3EC1-A7DFACDB09E2}"/>
              </a:ext>
            </a:extLst>
          </p:cNvPr>
          <p:cNvPicPr preferRelativeResize="0"/>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p:blipFill>
        <p:spPr>
          <a:xfrm>
            <a:off x="4843801" y="2267600"/>
            <a:ext cx="426325" cy="426325"/>
          </a:xfrm>
          <a:prstGeom prst="rect">
            <a:avLst/>
          </a:prstGeom>
          <a:noFill/>
          <a:ln>
            <a:noFill/>
          </a:ln>
        </p:spPr>
      </p:pic>
    </p:spTree>
    <p:extLst>
      <p:ext uri="{BB962C8B-B14F-4D97-AF65-F5344CB8AC3E}">
        <p14:creationId xmlns:p14="http://schemas.microsoft.com/office/powerpoint/2010/main" val="307686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553EB-8095-61F4-BA6F-72ABB7E8AF6A}"/>
              </a:ext>
            </a:extLst>
          </p:cNvPr>
          <p:cNvSpPr>
            <a:spLocks noGrp="1"/>
          </p:cNvSpPr>
          <p:nvPr>
            <p:ph type="title"/>
          </p:nvPr>
        </p:nvSpPr>
        <p:spPr>
          <a:xfrm>
            <a:off x="1045029" y="335906"/>
            <a:ext cx="3434429" cy="582206"/>
          </a:xfrm>
          <a:solidFill>
            <a:schemeClr val="bg2">
              <a:lumMod val="75000"/>
            </a:schemeClr>
          </a:solidFill>
          <a:ln>
            <a:noFill/>
          </a:ln>
          <a:effectLst>
            <a:innerShdw blurRad="114300">
              <a:prstClr val="black"/>
            </a:innerShdw>
          </a:effectLst>
        </p:spPr>
        <p:style>
          <a:lnRef idx="0">
            <a:scrgbClr r="0" g="0" b="0"/>
          </a:lnRef>
          <a:fillRef idx="0">
            <a:scrgbClr r="0" g="0" b="0"/>
          </a:fillRef>
          <a:effectRef idx="0">
            <a:scrgbClr r="0" g="0" b="0"/>
          </a:effectRef>
          <a:fontRef idx="minor">
            <a:schemeClr val="lt1"/>
          </a:fontRef>
        </p:style>
        <p:txBody>
          <a:bodyPr/>
          <a:lstStyle/>
          <a:p>
            <a:pPr algn="l"/>
            <a:r>
              <a:rPr lang="en-US" dirty="0">
                <a:latin typeface="Aharoni" panose="02010803020104030203" pitchFamily="2" charset="-79"/>
                <a:cs typeface="Aharoni" panose="02010803020104030203" pitchFamily="2" charset="-79"/>
              </a:rPr>
              <a:t>INTRODUCTION</a:t>
            </a:r>
          </a:p>
        </p:txBody>
      </p:sp>
      <p:sp>
        <p:nvSpPr>
          <p:cNvPr id="6" name="Rectangle: Rounded Corners 5">
            <a:extLst>
              <a:ext uri="{FF2B5EF4-FFF2-40B4-BE49-F238E27FC236}">
                <a16:creationId xmlns:a16="http://schemas.microsoft.com/office/drawing/2014/main" id="{679CB5B4-4031-DDC9-B1C4-D571335A7D3A}"/>
              </a:ext>
            </a:extLst>
          </p:cNvPr>
          <p:cNvSpPr/>
          <p:nvPr/>
        </p:nvSpPr>
        <p:spPr>
          <a:xfrm>
            <a:off x="1147665" y="1651518"/>
            <a:ext cx="10086391" cy="4460033"/>
          </a:xfrm>
          <a:prstGeom prst="roundRect">
            <a:avLst/>
          </a:prstGeom>
          <a:solidFill>
            <a:schemeClr val="bg2">
              <a:lumMod val="75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49E5DAF3-1184-4E4C-273D-2C37C733DB63}"/>
              </a:ext>
            </a:extLst>
          </p:cNvPr>
          <p:cNvSpPr>
            <a:spLocks noGrp="1"/>
          </p:cNvSpPr>
          <p:nvPr>
            <p:ph idx="1"/>
          </p:nvPr>
        </p:nvSpPr>
        <p:spPr>
          <a:xfrm>
            <a:off x="1259632" y="1240970"/>
            <a:ext cx="9899780" cy="5365103"/>
          </a:xfrm>
        </p:spPr>
        <p:txBody>
          <a:bodyPr>
            <a:normAutofit/>
          </a:bodyPr>
          <a:lstStyle/>
          <a:p>
            <a:pPr marL="0" indent="0" algn="just">
              <a:buNone/>
            </a:pPr>
            <a:r>
              <a:rPr lang="en-US" dirty="0"/>
              <a:t>The electricity is generated and transmitted intensively in the form alternating current; the term power factor comes into play in alternating current transmission, in real time transmission most of the electrical loads are inductive in nature so they create low lagging power factor on the source this undesirable lagging power factor results in increasing current and increasing the loss of active power in the electrical system, high copper loss, poor voltage regulation, right from source to load, so we need to improve the power factor,  our project objective is to provide a better situations in energy transmission providing favorable economical conditions and power cost management.</a:t>
            </a:r>
          </a:p>
        </p:txBody>
      </p:sp>
      <p:sp>
        <p:nvSpPr>
          <p:cNvPr id="10" name="Slide Number Placeholder 9">
            <a:extLst>
              <a:ext uri="{FF2B5EF4-FFF2-40B4-BE49-F238E27FC236}">
                <a16:creationId xmlns:a16="http://schemas.microsoft.com/office/drawing/2014/main" id="{EF7F05BE-961E-9087-1BBC-489B4BDCCC26}"/>
              </a:ext>
            </a:extLst>
          </p:cNvPr>
          <p:cNvSpPr>
            <a:spLocks noGrp="1"/>
          </p:cNvSpPr>
          <p:nvPr>
            <p:ph type="sldNum" sz="quarter" idx="12"/>
          </p:nvPr>
        </p:nvSpPr>
        <p:spPr/>
        <p:txBody>
          <a:bodyPr/>
          <a:lstStyle/>
          <a:p>
            <a:fld id="{A8302EAF-A9CC-4932-92EB-79FAFBC61F76}" type="slidenum">
              <a:rPr lang="en-US" smtClean="0"/>
              <a:t>2</a:t>
            </a:fld>
            <a:endParaRPr lang="en-US"/>
          </a:p>
        </p:txBody>
      </p:sp>
    </p:spTree>
    <p:extLst>
      <p:ext uri="{BB962C8B-B14F-4D97-AF65-F5344CB8AC3E}">
        <p14:creationId xmlns:p14="http://schemas.microsoft.com/office/powerpoint/2010/main" val="175489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679CB5B4-4031-DDC9-B1C4-D571335A7D3A}"/>
              </a:ext>
            </a:extLst>
          </p:cNvPr>
          <p:cNvSpPr/>
          <p:nvPr/>
        </p:nvSpPr>
        <p:spPr>
          <a:xfrm>
            <a:off x="1147665" y="755781"/>
            <a:ext cx="10086391" cy="5561044"/>
          </a:xfrm>
          <a:prstGeom prst="roundRect">
            <a:avLst/>
          </a:prstGeom>
          <a:solidFill>
            <a:schemeClr val="bg2">
              <a:lumMod val="75000"/>
            </a:schemeClr>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3" name="Content Placeholder 2">
            <a:extLst>
              <a:ext uri="{FF2B5EF4-FFF2-40B4-BE49-F238E27FC236}">
                <a16:creationId xmlns:a16="http://schemas.microsoft.com/office/drawing/2014/main" id="{49E5DAF3-1184-4E4C-273D-2C37C733DB63}"/>
              </a:ext>
            </a:extLst>
          </p:cNvPr>
          <p:cNvSpPr>
            <a:spLocks noGrp="1"/>
          </p:cNvSpPr>
          <p:nvPr>
            <p:ph idx="1"/>
          </p:nvPr>
        </p:nvSpPr>
        <p:spPr>
          <a:xfrm>
            <a:off x="1399591" y="-373226"/>
            <a:ext cx="9657184" cy="7809723"/>
          </a:xfrm>
        </p:spPr>
        <p:txBody>
          <a:bodyPr>
            <a:normAutofit/>
          </a:bodyPr>
          <a:lstStyle/>
          <a:p>
            <a:pPr marL="0" indent="0" algn="just">
              <a:buNone/>
            </a:pPr>
            <a:r>
              <a:rPr lang="en-US" dirty="0"/>
              <a:t>The major cause of poor power factor is due the inductive load behavior so we need to connect an extra device which takes leading power hence the capacitor is connected in parallel to the device to balance the power factor, in this project the power factor improvement plant consists of a Capacitor, Relay, Magnetic contactor, Fuse, Bus-bar, KVA meter, Ampere Selector, Voltage Selector. The assembly and their working phenomenon were clearly explained in the working section.</a:t>
            </a:r>
          </a:p>
          <a:p>
            <a:pPr marL="0" indent="0" algn="just">
              <a:buNone/>
            </a:pPr>
            <a:r>
              <a:rPr lang="en-US" dirty="0"/>
              <a:t>This power factor improvement plants uses the capacitors as a major source to improve power factor. This is related to the conventional static capacitor phenomenon but it is different because it uses relays and measuring meters to sense the variations in power factor and acts accordingly based on the requirement automatically. This automatic operation is facilitated by the electromagnetic relay which operates when the power factor is low.</a:t>
            </a:r>
          </a:p>
        </p:txBody>
      </p:sp>
      <p:sp>
        <p:nvSpPr>
          <p:cNvPr id="9" name="Slide Number Placeholder 8">
            <a:extLst>
              <a:ext uri="{FF2B5EF4-FFF2-40B4-BE49-F238E27FC236}">
                <a16:creationId xmlns:a16="http://schemas.microsoft.com/office/drawing/2014/main" id="{DEFF6A5C-093C-347C-1C80-B2DD5CFF3A40}"/>
              </a:ext>
            </a:extLst>
          </p:cNvPr>
          <p:cNvSpPr>
            <a:spLocks noGrp="1"/>
          </p:cNvSpPr>
          <p:nvPr>
            <p:ph type="sldNum" sz="quarter" idx="12"/>
          </p:nvPr>
        </p:nvSpPr>
        <p:spPr/>
        <p:txBody>
          <a:bodyPr/>
          <a:lstStyle/>
          <a:p>
            <a:fld id="{A8302EAF-A9CC-4932-92EB-79FAFBC61F76}" type="slidenum">
              <a:rPr lang="en-US" smtClean="0"/>
              <a:t>3</a:t>
            </a:fld>
            <a:endParaRPr lang="en-US"/>
          </a:p>
        </p:txBody>
      </p:sp>
    </p:spTree>
    <p:extLst>
      <p:ext uri="{BB962C8B-B14F-4D97-AF65-F5344CB8AC3E}">
        <p14:creationId xmlns:p14="http://schemas.microsoft.com/office/powerpoint/2010/main" val="1258900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BAE7-BB2D-EC22-46E6-FB1F56D28B39}"/>
              </a:ext>
            </a:extLst>
          </p:cNvPr>
          <p:cNvSpPr>
            <a:spLocks noGrp="1"/>
          </p:cNvSpPr>
          <p:nvPr>
            <p:ph type="title"/>
          </p:nvPr>
        </p:nvSpPr>
        <p:spPr>
          <a:xfrm>
            <a:off x="1203649" y="487443"/>
            <a:ext cx="2509935" cy="494523"/>
          </a:xfrm>
          <a:solidFill>
            <a:schemeClr val="bg2">
              <a:lumMod val="75000"/>
            </a:schemeClr>
          </a:solidFill>
          <a:ln>
            <a:solidFill>
              <a:schemeClr val="bg2"/>
            </a:solidFill>
          </a:ln>
          <a:effectLst>
            <a:innerShdw blurRad="114300">
              <a:prstClr val="black"/>
            </a:innerShdw>
          </a:effectLst>
        </p:spPr>
        <p:txBody>
          <a:bodyPr>
            <a:normAutofit fontScale="90000"/>
          </a:bodyPr>
          <a:lstStyle/>
          <a:p>
            <a:pPr algn="l"/>
            <a:r>
              <a:rPr lang="en-US" dirty="0">
                <a:latin typeface="Aharoni" panose="02010803020104030203" pitchFamily="2" charset="-79"/>
                <a:cs typeface="Aharoni" panose="02010803020104030203" pitchFamily="2" charset="-79"/>
              </a:rPr>
              <a:t>APPARATUS </a:t>
            </a:r>
          </a:p>
        </p:txBody>
      </p:sp>
      <p:pic>
        <p:nvPicPr>
          <p:cNvPr id="7" name="Content Placeholder 6">
            <a:extLst>
              <a:ext uri="{FF2B5EF4-FFF2-40B4-BE49-F238E27FC236}">
                <a16:creationId xmlns:a16="http://schemas.microsoft.com/office/drawing/2014/main" id="{B0F56ECC-CE7A-E22E-7A2B-12CFFCAB1323}"/>
              </a:ext>
            </a:extLst>
          </p:cNvPr>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980007" y="734704"/>
            <a:ext cx="2620055" cy="2620055"/>
          </a:xfrm>
        </p:spPr>
      </p:pic>
      <p:pic>
        <p:nvPicPr>
          <p:cNvPr id="9" name="Content Placeholder 8">
            <a:extLst>
              <a:ext uri="{FF2B5EF4-FFF2-40B4-BE49-F238E27FC236}">
                <a16:creationId xmlns:a16="http://schemas.microsoft.com/office/drawing/2014/main" id="{F6C22B94-67D1-1E8A-BB6C-B463947ED7E2}"/>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925301" y="587829"/>
            <a:ext cx="2620056" cy="2620056"/>
          </a:xfrm>
        </p:spPr>
      </p:pic>
      <p:sp>
        <p:nvSpPr>
          <p:cNvPr id="5" name="Slide Number Placeholder 4">
            <a:extLst>
              <a:ext uri="{FF2B5EF4-FFF2-40B4-BE49-F238E27FC236}">
                <a16:creationId xmlns:a16="http://schemas.microsoft.com/office/drawing/2014/main" id="{11884937-FC74-194F-F30A-8C4D48C8339C}"/>
              </a:ext>
            </a:extLst>
          </p:cNvPr>
          <p:cNvSpPr>
            <a:spLocks noGrp="1"/>
          </p:cNvSpPr>
          <p:nvPr>
            <p:ph type="sldNum" sz="quarter" idx="12"/>
          </p:nvPr>
        </p:nvSpPr>
        <p:spPr/>
        <p:txBody>
          <a:bodyPr/>
          <a:lstStyle/>
          <a:p>
            <a:fld id="{A8302EAF-A9CC-4932-92EB-79FAFBC61F76}" type="slidenum">
              <a:rPr lang="en-US" smtClean="0"/>
              <a:t>4</a:t>
            </a:fld>
            <a:endParaRPr lang="en-US"/>
          </a:p>
        </p:txBody>
      </p:sp>
      <p:pic>
        <p:nvPicPr>
          <p:cNvPr id="11" name="Picture 10">
            <a:extLst>
              <a:ext uri="{FF2B5EF4-FFF2-40B4-BE49-F238E27FC236}">
                <a16:creationId xmlns:a16="http://schemas.microsoft.com/office/drawing/2014/main" id="{F7A1A44C-8665-2205-E42C-1B7E97CE4B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7074" y="800587"/>
            <a:ext cx="2407298" cy="2407298"/>
          </a:xfrm>
          <a:prstGeom prst="rect">
            <a:avLst/>
          </a:prstGeom>
        </p:spPr>
      </p:pic>
      <p:pic>
        <p:nvPicPr>
          <p:cNvPr id="13" name="Picture 12">
            <a:extLst>
              <a:ext uri="{FF2B5EF4-FFF2-40B4-BE49-F238E27FC236}">
                <a16:creationId xmlns:a16="http://schemas.microsoft.com/office/drawing/2014/main" id="{820987A9-7D27-F7A6-6CD1-708C10CBAB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6887" y="3784616"/>
            <a:ext cx="4516884" cy="1882035"/>
          </a:xfrm>
          <a:prstGeom prst="rect">
            <a:avLst/>
          </a:prstGeom>
        </p:spPr>
      </p:pic>
      <p:sp>
        <p:nvSpPr>
          <p:cNvPr id="14" name="TextBox 13">
            <a:extLst>
              <a:ext uri="{FF2B5EF4-FFF2-40B4-BE49-F238E27FC236}">
                <a16:creationId xmlns:a16="http://schemas.microsoft.com/office/drawing/2014/main" id="{82F09120-ED2A-F8F7-2652-DA0B0955C2A1}"/>
              </a:ext>
            </a:extLst>
          </p:cNvPr>
          <p:cNvSpPr txBox="1"/>
          <p:nvPr/>
        </p:nvSpPr>
        <p:spPr>
          <a:xfrm>
            <a:off x="1194209" y="3170093"/>
            <a:ext cx="2064273" cy="646331"/>
          </a:xfrm>
          <a:prstGeom prst="rect">
            <a:avLst/>
          </a:prstGeom>
          <a:noFill/>
        </p:spPr>
        <p:txBody>
          <a:bodyPr wrap="square" rtlCol="0">
            <a:spAutoFit/>
          </a:bodyPr>
          <a:lstStyle/>
          <a:p>
            <a:pPr algn="ctr"/>
            <a:r>
              <a:rPr lang="en-US" dirty="0"/>
              <a:t>1. 5V 2 Channel   Relay Module</a:t>
            </a:r>
          </a:p>
        </p:txBody>
      </p:sp>
      <p:sp>
        <p:nvSpPr>
          <p:cNvPr id="15" name="TextBox 14">
            <a:extLst>
              <a:ext uri="{FF2B5EF4-FFF2-40B4-BE49-F238E27FC236}">
                <a16:creationId xmlns:a16="http://schemas.microsoft.com/office/drawing/2014/main" id="{EC040BE9-BD3B-01D0-B28F-4EAC27FB150A}"/>
              </a:ext>
            </a:extLst>
          </p:cNvPr>
          <p:cNvSpPr txBox="1"/>
          <p:nvPr/>
        </p:nvSpPr>
        <p:spPr>
          <a:xfrm>
            <a:off x="5222801" y="3170093"/>
            <a:ext cx="1851789" cy="369332"/>
          </a:xfrm>
          <a:prstGeom prst="rect">
            <a:avLst/>
          </a:prstGeom>
          <a:noFill/>
        </p:spPr>
        <p:txBody>
          <a:bodyPr wrap="none" rtlCol="0">
            <a:spAutoFit/>
          </a:bodyPr>
          <a:lstStyle/>
          <a:p>
            <a:r>
              <a:rPr lang="en-US" dirty="0"/>
              <a:t>2. I2C MODULE</a:t>
            </a:r>
          </a:p>
        </p:txBody>
      </p:sp>
      <p:sp>
        <p:nvSpPr>
          <p:cNvPr id="16" name="TextBox 15">
            <a:extLst>
              <a:ext uri="{FF2B5EF4-FFF2-40B4-BE49-F238E27FC236}">
                <a16:creationId xmlns:a16="http://schemas.microsoft.com/office/drawing/2014/main" id="{F99CF962-018A-413F-B534-16E9C0677C65}"/>
              </a:ext>
            </a:extLst>
          </p:cNvPr>
          <p:cNvSpPr txBox="1"/>
          <p:nvPr/>
        </p:nvSpPr>
        <p:spPr>
          <a:xfrm>
            <a:off x="8816820" y="3170093"/>
            <a:ext cx="2287806" cy="369332"/>
          </a:xfrm>
          <a:prstGeom prst="rect">
            <a:avLst/>
          </a:prstGeom>
          <a:noFill/>
        </p:spPr>
        <p:txBody>
          <a:bodyPr wrap="none" rtlCol="0">
            <a:spAutoFit/>
          </a:bodyPr>
          <a:lstStyle/>
          <a:p>
            <a:r>
              <a:rPr lang="en-US" dirty="0"/>
              <a:t>3. 16x2 LCD Module</a:t>
            </a:r>
          </a:p>
        </p:txBody>
      </p:sp>
      <p:sp>
        <p:nvSpPr>
          <p:cNvPr id="17" name="TextBox 16">
            <a:extLst>
              <a:ext uri="{FF2B5EF4-FFF2-40B4-BE49-F238E27FC236}">
                <a16:creationId xmlns:a16="http://schemas.microsoft.com/office/drawing/2014/main" id="{9DE9BFFD-F739-1A9B-4F35-BDF776AF3ABA}"/>
              </a:ext>
            </a:extLst>
          </p:cNvPr>
          <p:cNvSpPr txBox="1"/>
          <p:nvPr/>
        </p:nvSpPr>
        <p:spPr>
          <a:xfrm>
            <a:off x="5272696" y="5819343"/>
            <a:ext cx="1646605" cy="369332"/>
          </a:xfrm>
          <a:prstGeom prst="rect">
            <a:avLst/>
          </a:prstGeom>
          <a:noFill/>
        </p:spPr>
        <p:txBody>
          <a:bodyPr wrap="none" rtlCol="0">
            <a:spAutoFit/>
          </a:bodyPr>
          <a:lstStyle/>
          <a:p>
            <a:r>
              <a:rPr lang="en-US" dirty="0"/>
              <a:t>4. Breadboard</a:t>
            </a:r>
          </a:p>
        </p:txBody>
      </p:sp>
    </p:spTree>
    <p:extLst>
      <p:ext uri="{BB962C8B-B14F-4D97-AF65-F5344CB8AC3E}">
        <p14:creationId xmlns:p14="http://schemas.microsoft.com/office/powerpoint/2010/main" val="2011217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BAE7-BB2D-EC22-46E6-FB1F56D28B39}"/>
              </a:ext>
            </a:extLst>
          </p:cNvPr>
          <p:cNvSpPr>
            <a:spLocks noGrp="1"/>
          </p:cNvSpPr>
          <p:nvPr>
            <p:ph type="title"/>
          </p:nvPr>
        </p:nvSpPr>
        <p:spPr>
          <a:xfrm>
            <a:off x="1184988" y="459451"/>
            <a:ext cx="2509935" cy="494523"/>
          </a:xfrm>
          <a:solidFill>
            <a:schemeClr val="bg2">
              <a:lumMod val="75000"/>
            </a:schemeClr>
          </a:solidFill>
          <a:ln>
            <a:solidFill>
              <a:schemeClr val="bg2"/>
            </a:solidFill>
          </a:ln>
          <a:effectLst>
            <a:innerShdw blurRad="114300">
              <a:prstClr val="black"/>
            </a:innerShdw>
          </a:effectLst>
        </p:spPr>
        <p:txBody>
          <a:bodyPr>
            <a:normAutofit fontScale="90000"/>
          </a:bodyPr>
          <a:lstStyle/>
          <a:p>
            <a:pPr algn="l"/>
            <a:r>
              <a:rPr lang="en-US" dirty="0">
                <a:latin typeface="Aharoni" panose="02010803020104030203" pitchFamily="2" charset="-79"/>
                <a:cs typeface="Aharoni" panose="02010803020104030203" pitchFamily="2" charset="-79"/>
              </a:rPr>
              <a:t>APPARATUS </a:t>
            </a:r>
          </a:p>
        </p:txBody>
      </p:sp>
      <p:sp>
        <p:nvSpPr>
          <p:cNvPr id="5" name="Slide Number Placeholder 4">
            <a:extLst>
              <a:ext uri="{FF2B5EF4-FFF2-40B4-BE49-F238E27FC236}">
                <a16:creationId xmlns:a16="http://schemas.microsoft.com/office/drawing/2014/main" id="{11884937-FC74-194F-F30A-8C4D48C8339C}"/>
              </a:ext>
            </a:extLst>
          </p:cNvPr>
          <p:cNvSpPr>
            <a:spLocks noGrp="1"/>
          </p:cNvSpPr>
          <p:nvPr>
            <p:ph type="sldNum" sz="quarter" idx="12"/>
          </p:nvPr>
        </p:nvSpPr>
        <p:spPr/>
        <p:txBody>
          <a:bodyPr/>
          <a:lstStyle/>
          <a:p>
            <a:fld id="{A8302EAF-A9CC-4932-92EB-79FAFBC61F76}" type="slidenum">
              <a:rPr lang="en-US" smtClean="0"/>
              <a:t>5</a:t>
            </a:fld>
            <a:endParaRPr lang="en-US"/>
          </a:p>
        </p:txBody>
      </p:sp>
      <p:pic>
        <p:nvPicPr>
          <p:cNvPr id="8" name="Content Placeholder 7">
            <a:extLst>
              <a:ext uri="{FF2B5EF4-FFF2-40B4-BE49-F238E27FC236}">
                <a16:creationId xmlns:a16="http://schemas.microsoft.com/office/drawing/2014/main" id="{3166F3C1-77E4-5D25-20C7-9780B4BF906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213633" y="1710381"/>
            <a:ext cx="1438412" cy="1882035"/>
          </a:xfrm>
        </p:spPr>
      </p:pic>
      <p:pic>
        <p:nvPicPr>
          <p:cNvPr id="15" name="Content Placeholder 14">
            <a:extLst>
              <a:ext uri="{FF2B5EF4-FFF2-40B4-BE49-F238E27FC236}">
                <a16:creationId xmlns:a16="http://schemas.microsoft.com/office/drawing/2014/main" id="{11C95DDD-36CE-C37C-2382-3239BAB161FC}"/>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159828" y="2274857"/>
            <a:ext cx="2585678" cy="1392203"/>
          </a:xfrm>
        </p:spPr>
      </p:pic>
      <p:pic>
        <p:nvPicPr>
          <p:cNvPr id="17" name="Picture 16">
            <a:extLst>
              <a:ext uri="{FF2B5EF4-FFF2-40B4-BE49-F238E27FC236}">
                <a16:creationId xmlns:a16="http://schemas.microsoft.com/office/drawing/2014/main" id="{4DBE0041-1AF1-D4D4-2990-61A3AA9577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4681" y="1438418"/>
            <a:ext cx="2743200" cy="2743200"/>
          </a:xfrm>
          <a:prstGeom prst="rect">
            <a:avLst/>
          </a:prstGeom>
        </p:spPr>
      </p:pic>
      <p:sp>
        <p:nvSpPr>
          <p:cNvPr id="18" name="TextBox 17">
            <a:extLst>
              <a:ext uri="{FF2B5EF4-FFF2-40B4-BE49-F238E27FC236}">
                <a16:creationId xmlns:a16="http://schemas.microsoft.com/office/drawing/2014/main" id="{E6B44576-D6A7-C55A-EE05-7AA2B76AA490}"/>
              </a:ext>
            </a:extLst>
          </p:cNvPr>
          <p:cNvSpPr txBox="1"/>
          <p:nvPr/>
        </p:nvSpPr>
        <p:spPr>
          <a:xfrm>
            <a:off x="1372002" y="4666062"/>
            <a:ext cx="2994723" cy="1200329"/>
          </a:xfrm>
          <a:prstGeom prst="rect">
            <a:avLst/>
          </a:prstGeom>
          <a:noFill/>
        </p:spPr>
        <p:txBody>
          <a:bodyPr wrap="square" rtlCol="0">
            <a:spAutoFit/>
          </a:bodyPr>
          <a:lstStyle/>
          <a:p>
            <a:r>
              <a:rPr lang="en-US" dirty="0"/>
              <a:t>5. PZEM-004T V3.0 AC Digital Multifunction Meter Watt Power Volt Amp With Coil 100A</a:t>
            </a:r>
          </a:p>
        </p:txBody>
      </p:sp>
      <p:sp>
        <p:nvSpPr>
          <p:cNvPr id="19" name="TextBox 18">
            <a:extLst>
              <a:ext uri="{FF2B5EF4-FFF2-40B4-BE49-F238E27FC236}">
                <a16:creationId xmlns:a16="http://schemas.microsoft.com/office/drawing/2014/main" id="{05C33C14-9E7B-B069-BD6F-8282A26F7DB7}"/>
              </a:ext>
            </a:extLst>
          </p:cNvPr>
          <p:cNvSpPr txBox="1"/>
          <p:nvPr/>
        </p:nvSpPr>
        <p:spPr>
          <a:xfrm>
            <a:off x="5299788" y="5066522"/>
            <a:ext cx="1903150" cy="369332"/>
          </a:xfrm>
          <a:prstGeom prst="rect">
            <a:avLst/>
          </a:prstGeom>
          <a:noFill/>
        </p:spPr>
        <p:txBody>
          <a:bodyPr wrap="none" rtlCol="0">
            <a:spAutoFit/>
          </a:bodyPr>
          <a:lstStyle/>
          <a:p>
            <a:r>
              <a:rPr lang="en-US" dirty="0"/>
              <a:t>6. Arduino  Nano</a:t>
            </a:r>
          </a:p>
        </p:txBody>
      </p:sp>
      <p:sp>
        <p:nvSpPr>
          <p:cNvPr id="20" name="TextBox 19">
            <a:extLst>
              <a:ext uri="{FF2B5EF4-FFF2-40B4-BE49-F238E27FC236}">
                <a16:creationId xmlns:a16="http://schemas.microsoft.com/office/drawing/2014/main" id="{2A748870-C00C-64AC-D64E-DD1958892F4A}"/>
              </a:ext>
            </a:extLst>
          </p:cNvPr>
          <p:cNvSpPr txBox="1"/>
          <p:nvPr/>
        </p:nvSpPr>
        <p:spPr>
          <a:xfrm>
            <a:off x="8602988" y="5047860"/>
            <a:ext cx="2749471" cy="369332"/>
          </a:xfrm>
          <a:prstGeom prst="rect">
            <a:avLst/>
          </a:prstGeom>
          <a:noFill/>
        </p:spPr>
        <p:txBody>
          <a:bodyPr wrap="none" rtlCol="0">
            <a:spAutoFit/>
          </a:bodyPr>
          <a:lstStyle/>
          <a:p>
            <a:r>
              <a:rPr lang="en-US" dirty="0"/>
              <a:t>7. </a:t>
            </a:r>
            <a:r>
              <a:rPr lang="es-ES" dirty="0"/>
              <a:t>1.5uF  450V Capacitor</a:t>
            </a:r>
            <a:endParaRPr lang="en-US" dirty="0"/>
          </a:p>
        </p:txBody>
      </p:sp>
    </p:spTree>
    <p:extLst>
      <p:ext uri="{BB962C8B-B14F-4D97-AF65-F5344CB8AC3E}">
        <p14:creationId xmlns:p14="http://schemas.microsoft.com/office/powerpoint/2010/main" val="1090672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4BAE7-BB2D-EC22-46E6-FB1F56D28B39}"/>
              </a:ext>
            </a:extLst>
          </p:cNvPr>
          <p:cNvSpPr>
            <a:spLocks noGrp="1"/>
          </p:cNvSpPr>
          <p:nvPr>
            <p:ph type="title"/>
          </p:nvPr>
        </p:nvSpPr>
        <p:spPr>
          <a:xfrm>
            <a:off x="1143098" y="480364"/>
            <a:ext cx="2509935" cy="494523"/>
          </a:xfrm>
          <a:solidFill>
            <a:schemeClr val="bg2">
              <a:lumMod val="75000"/>
            </a:schemeClr>
          </a:solidFill>
          <a:ln>
            <a:solidFill>
              <a:schemeClr val="bg2"/>
            </a:solidFill>
          </a:ln>
          <a:effectLst>
            <a:innerShdw blurRad="114300">
              <a:prstClr val="black"/>
            </a:innerShdw>
          </a:effectLst>
        </p:spPr>
        <p:txBody>
          <a:bodyPr>
            <a:normAutofit fontScale="90000"/>
          </a:bodyPr>
          <a:lstStyle/>
          <a:p>
            <a:pPr algn="l"/>
            <a:r>
              <a:rPr lang="en-US" dirty="0">
                <a:latin typeface="Aharoni" panose="02010803020104030203" pitchFamily="2" charset="-79"/>
                <a:cs typeface="Aharoni" panose="02010803020104030203" pitchFamily="2" charset="-79"/>
              </a:rPr>
              <a:t>APPARATUS </a:t>
            </a:r>
          </a:p>
        </p:txBody>
      </p:sp>
      <p:sp>
        <p:nvSpPr>
          <p:cNvPr id="5" name="Slide Number Placeholder 4">
            <a:extLst>
              <a:ext uri="{FF2B5EF4-FFF2-40B4-BE49-F238E27FC236}">
                <a16:creationId xmlns:a16="http://schemas.microsoft.com/office/drawing/2014/main" id="{11884937-FC74-194F-F30A-8C4D48C8339C}"/>
              </a:ext>
            </a:extLst>
          </p:cNvPr>
          <p:cNvSpPr>
            <a:spLocks noGrp="1"/>
          </p:cNvSpPr>
          <p:nvPr>
            <p:ph type="sldNum" sz="quarter" idx="12"/>
          </p:nvPr>
        </p:nvSpPr>
        <p:spPr/>
        <p:txBody>
          <a:bodyPr/>
          <a:lstStyle/>
          <a:p>
            <a:fld id="{A8302EAF-A9CC-4932-92EB-79FAFBC61F76}" type="slidenum">
              <a:rPr lang="en-US" smtClean="0"/>
              <a:t>6</a:t>
            </a:fld>
            <a:endParaRPr lang="en-US"/>
          </a:p>
        </p:txBody>
      </p:sp>
      <p:pic>
        <p:nvPicPr>
          <p:cNvPr id="4" name="Picture 3">
            <a:extLst>
              <a:ext uri="{FF2B5EF4-FFF2-40B4-BE49-F238E27FC236}">
                <a16:creationId xmlns:a16="http://schemas.microsoft.com/office/drawing/2014/main" id="{6C4C0DA0-D394-4355-6FC9-041B0A33A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658" y="1719290"/>
            <a:ext cx="2050408" cy="2050408"/>
          </a:xfrm>
          <a:prstGeom prst="rect">
            <a:avLst/>
          </a:prstGeom>
        </p:spPr>
      </p:pic>
      <p:pic>
        <p:nvPicPr>
          <p:cNvPr id="10" name="Content Placeholder 9">
            <a:extLst>
              <a:ext uri="{FF2B5EF4-FFF2-40B4-BE49-F238E27FC236}">
                <a16:creationId xmlns:a16="http://schemas.microsoft.com/office/drawing/2014/main" id="{E61CD49B-B0B5-A83D-5803-74A61134A88D}"/>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3680187" y="1823853"/>
            <a:ext cx="1964709" cy="1964709"/>
          </a:xfrm>
        </p:spPr>
      </p:pic>
      <p:pic>
        <p:nvPicPr>
          <p:cNvPr id="14" name="Content Placeholder 13">
            <a:extLst>
              <a:ext uri="{FF2B5EF4-FFF2-40B4-BE49-F238E27FC236}">
                <a16:creationId xmlns:a16="http://schemas.microsoft.com/office/drawing/2014/main" id="{5A90E746-99C9-92A4-0284-D52F6D36767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5984033" y="1609583"/>
            <a:ext cx="2178979" cy="2178979"/>
          </a:xfrm>
        </p:spPr>
      </p:pic>
      <p:pic>
        <p:nvPicPr>
          <p:cNvPr id="18" name="Picture 17">
            <a:extLst>
              <a:ext uri="{FF2B5EF4-FFF2-40B4-BE49-F238E27FC236}">
                <a16:creationId xmlns:a16="http://schemas.microsoft.com/office/drawing/2014/main" id="{D1DE811F-1E94-B019-14F0-05E3A8143A5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883645" y="1691298"/>
            <a:ext cx="1938310" cy="1938310"/>
          </a:xfrm>
          <a:prstGeom prst="rect">
            <a:avLst/>
          </a:prstGeom>
        </p:spPr>
      </p:pic>
      <p:sp>
        <p:nvSpPr>
          <p:cNvPr id="19" name="TextBox 18">
            <a:extLst>
              <a:ext uri="{FF2B5EF4-FFF2-40B4-BE49-F238E27FC236}">
                <a16:creationId xmlns:a16="http://schemas.microsoft.com/office/drawing/2014/main" id="{11CF49AC-4625-1D42-A7CB-0AF630560BF0}"/>
              </a:ext>
            </a:extLst>
          </p:cNvPr>
          <p:cNvSpPr txBox="1"/>
          <p:nvPr/>
        </p:nvSpPr>
        <p:spPr>
          <a:xfrm>
            <a:off x="1959305" y="4598045"/>
            <a:ext cx="2407298" cy="369332"/>
          </a:xfrm>
          <a:prstGeom prst="rect">
            <a:avLst/>
          </a:prstGeom>
          <a:noFill/>
        </p:spPr>
        <p:txBody>
          <a:bodyPr wrap="square" rtlCol="0">
            <a:spAutoFit/>
          </a:bodyPr>
          <a:lstStyle/>
          <a:p>
            <a:r>
              <a:rPr lang="en-US" dirty="0"/>
              <a:t>8.  Socket</a:t>
            </a:r>
          </a:p>
        </p:txBody>
      </p:sp>
      <p:sp>
        <p:nvSpPr>
          <p:cNvPr id="20" name="TextBox 19">
            <a:extLst>
              <a:ext uri="{FF2B5EF4-FFF2-40B4-BE49-F238E27FC236}">
                <a16:creationId xmlns:a16="http://schemas.microsoft.com/office/drawing/2014/main" id="{5DF00AF1-A2CE-8281-7F55-C85A9E786E18}"/>
              </a:ext>
            </a:extLst>
          </p:cNvPr>
          <p:cNvSpPr txBox="1"/>
          <p:nvPr/>
        </p:nvSpPr>
        <p:spPr>
          <a:xfrm>
            <a:off x="4012164" y="4612813"/>
            <a:ext cx="1467068" cy="369332"/>
          </a:xfrm>
          <a:prstGeom prst="rect">
            <a:avLst/>
          </a:prstGeom>
          <a:noFill/>
        </p:spPr>
        <p:txBody>
          <a:bodyPr wrap="none" rtlCol="0">
            <a:spAutoFit/>
          </a:bodyPr>
          <a:lstStyle/>
          <a:p>
            <a:r>
              <a:rPr lang="en-US" dirty="0"/>
              <a:t>9. 2 pin Plug</a:t>
            </a:r>
          </a:p>
        </p:txBody>
      </p:sp>
      <p:sp>
        <p:nvSpPr>
          <p:cNvPr id="21" name="TextBox 20">
            <a:extLst>
              <a:ext uri="{FF2B5EF4-FFF2-40B4-BE49-F238E27FC236}">
                <a16:creationId xmlns:a16="http://schemas.microsoft.com/office/drawing/2014/main" id="{97E3DE45-F6E5-37A8-2884-F1D41B546F36}"/>
              </a:ext>
            </a:extLst>
          </p:cNvPr>
          <p:cNvSpPr txBox="1"/>
          <p:nvPr/>
        </p:nvSpPr>
        <p:spPr>
          <a:xfrm>
            <a:off x="6306034" y="4652082"/>
            <a:ext cx="1864613" cy="369332"/>
          </a:xfrm>
          <a:prstGeom prst="rect">
            <a:avLst/>
          </a:prstGeom>
          <a:noFill/>
        </p:spPr>
        <p:txBody>
          <a:bodyPr wrap="none" rtlCol="0">
            <a:spAutoFit/>
          </a:bodyPr>
          <a:lstStyle/>
          <a:p>
            <a:r>
              <a:rPr lang="en-US" dirty="0"/>
              <a:t>10. Electric Wire</a:t>
            </a:r>
          </a:p>
        </p:txBody>
      </p:sp>
      <p:sp>
        <p:nvSpPr>
          <p:cNvPr id="22" name="TextBox 21">
            <a:extLst>
              <a:ext uri="{FF2B5EF4-FFF2-40B4-BE49-F238E27FC236}">
                <a16:creationId xmlns:a16="http://schemas.microsoft.com/office/drawing/2014/main" id="{A586E87C-1DCD-AEDB-A6C3-F1AD9A8E8C98}"/>
              </a:ext>
            </a:extLst>
          </p:cNvPr>
          <p:cNvSpPr txBox="1"/>
          <p:nvPr/>
        </p:nvSpPr>
        <p:spPr>
          <a:xfrm>
            <a:off x="8961638" y="4652082"/>
            <a:ext cx="1860317" cy="369332"/>
          </a:xfrm>
          <a:prstGeom prst="rect">
            <a:avLst/>
          </a:prstGeom>
          <a:noFill/>
        </p:spPr>
        <p:txBody>
          <a:bodyPr wrap="none" rtlCol="0">
            <a:spAutoFit/>
          </a:bodyPr>
          <a:lstStyle/>
          <a:p>
            <a:r>
              <a:rPr lang="en-US" dirty="0"/>
              <a:t>11. Jumper Wire</a:t>
            </a:r>
          </a:p>
        </p:txBody>
      </p:sp>
    </p:spTree>
    <p:extLst>
      <p:ext uri="{BB962C8B-B14F-4D97-AF65-F5344CB8AC3E}">
        <p14:creationId xmlns:p14="http://schemas.microsoft.com/office/powerpoint/2010/main" val="263998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0BE5C-85C4-68D1-C4B2-9C681327F6BF}"/>
              </a:ext>
            </a:extLst>
          </p:cNvPr>
          <p:cNvSpPr>
            <a:spLocks noGrp="1"/>
          </p:cNvSpPr>
          <p:nvPr>
            <p:ph type="title"/>
          </p:nvPr>
        </p:nvSpPr>
        <p:spPr>
          <a:xfrm>
            <a:off x="1147664" y="416170"/>
            <a:ext cx="3721470" cy="535552"/>
          </a:xfrm>
          <a:solidFill>
            <a:schemeClr val="bg2"/>
          </a:solidFill>
          <a:ln>
            <a:solidFill>
              <a:schemeClr val="bg2"/>
            </a:solidFill>
          </a:ln>
          <a:effectLst>
            <a:innerShdw blurRad="114300">
              <a:prstClr val="black"/>
            </a:innerShdw>
          </a:effectLst>
        </p:spPr>
        <p:txBody>
          <a:bodyPr>
            <a:normAutofit fontScale="90000"/>
          </a:bodyPr>
          <a:lstStyle/>
          <a:p>
            <a:pPr algn="ctr"/>
            <a:r>
              <a:rPr lang="en-US" dirty="0"/>
              <a:t>CIRCUITDIAGRAM</a:t>
            </a:r>
          </a:p>
        </p:txBody>
      </p:sp>
      <p:sp>
        <p:nvSpPr>
          <p:cNvPr id="3" name="Slide Number Placeholder 2">
            <a:extLst>
              <a:ext uri="{FF2B5EF4-FFF2-40B4-BE49-F238E27FC236}">
                <a16:creationId xmlns:a16="http://schemas.microsoft.com/office/drawing/2014/main" id="{271759F6-16D7-3863-0E4D-3C14FA3C2A60}"/>
              </a:ext>
            </a:extLst>
          </p:cNvPr>
          <p:cNvSpPr>
            <a:spLocks noGrp="1"/>
          </p:cNvSpPr>
          <p:nvPr>
            <p:ph type="sldNum" sz="quarter" idx="12"/>
          </p:nvPr>
        </p:nvSpPr>
        <p:spPr/>
        <p:txBody>
          <a:bodyPr/>
          <a:lstStyle/>
          <a:p>
            <a:fld id="{A8302EAF-A9CC-4932-92EB-79FAFBC61F76}" type="slidenum">
              <a:rPr lang="en-US" smtClean="0"/>
              <a:t>7</a:t>
            </a:fld>
            <a:endParaRPr lang="en-US"/>
          </a:p>
        </p:txBody>
      </p:sp>
      <p:pic>
        <p:nvPicPr>
          <p:cNvPr id="5" name="Picture 4">
            <a:extLst>
              <a:ext uri="{FF2B5EF4-FFF2-40B4-BE49-F238E27FC236}">
                <a16:creationId xmlns:a16="http://schemas.microsoft.com/office/drawing/2014/main" id="{D3F62B9F-6BD3-776E-CB9B-ECFDF2924B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36477" y="-1103824"/>
            <a:ext cx="5284833" cy="9806474"/>
          </a:xfrm>
          <a:prstGeom prst="rect">
            <a:avLst/>
          </a:prstGeom>
        </p:spPr>
      </p:pic>
    </p:spTree>
    <p:extLst>
      <p:ext uri="{BB962C8B-B14F-4D97-AF65-F5344CB8AC3E}">
        <p14:creationId xmlns:p14="http://schemas.microsoft.com/office/powerpoint/2010/main" val="3032247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4B41B9E-EA22-9800-CF8D-27B5C62E8113}"/>
              </a:ext>
            </a:extLst>
          </p:cNvPr>
          <p:cNvSpPr>
            <a:spLocks noGrp="1"/>
          </p:cNvSpPr>
          <p:nvPr>
            <p:ph type="sldNum" sz="quarter" idx="12"/>
          </p:nvPr>
        </p:nvSpPr>
        <p:spPr/>
        <p:txBody>
          <a:bodyPr/>
          <a:lstStyle/>
          <a:p>
            <a:fld id="{A8302EAF-A9CC-4932-92EB-79FAFBC61F76}" type="slidenum">
              <a:rPr lang="en-US" smtClean="0"/>
              <a:t>8</a:t>
            </a:fld>
            <a:endParaRPr lang="en-US"/>
          </a:p>
        </p:txBody>
      </p:sp>
      <p:sp>
        <p:nvSpPr>
          <p:cNvPr id="4" name="Title 1">
            <a:extLst>
              <a:ext uri="{FF2B5EF4-FFF2-40B4-BE49-F238E27FC236}">
                <a16:creationId xmlns:a16="http://schemas.microsoft.com/office/drawing/2014/main" id="{C7C48101-1B57-61A8-B67B-80A75D7636A0}"/>
              </a:ext>
            </a:extLst>
          </p:cNvPr>
          <p:cNvSpPr txBox="1">
            <a:spLocks/>
          </p:cNvSpPr>
          <p:nvPr/>
        </p:nvSpPr>
        <p:spPr>
          <a:xfrm>
            <a:off x="1184989" y="459451"/>
            <a:ext cx="2681772" cy="501599"/>
          </a:xfrm>
          <a:prstGeom prst="rect">
            <a:avLst/>
          </a:prstGeom>
          <a:solidFill>
            <a:schemeClr val="bg2">
              <a:lumMod val="75000"/>
            </a:schemeClr>
          </a:solidFill>
          <a:ln>
            <a:solidFill>
              <a:schemeClr val="bg2"/>
            </a:solidFill>
          </a:ln>
          <a:effectLst>
            <a:innerShdw blurRad="114300">
              <a:prstClr val="black"/>
            </a:innerShdw>
          </a:effectLst>
        </p:spPr>
        <p:txBody>
          <a:bodyPr vert="horz" lIns="91440" tIns="45720" rIns="91440" bIns="45720" rtlCol="0" anchor="t">
            <a:normAutofit fontScale="90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latin typeface="Aharoni" panose="02010803020104030203" pitchFamily="2" charset="-79"/>
                <a:cs typeface="Aharoni" panose="02010803020104030203" pitchFamily="2" charset="-79"/>
              </a:rPr>
              <a:t>WORK FLOW</a:t>
            </a:r>
          </a:p>
        </p:txBody>
      </p:sp>
      <p:sp>
        <p:nvSpPr>
          <p:cNvPr id="5" name="Oval 4">
            <a:extLst>
              <a:ext uri="{FF2B5EF4-FFF2-40B4-BE49-F238E27FC236}">
                <a16:creationId xmlns:a16="http://schemas.microsoft.com/office/drawing/2014/main" id="{060007D1-92BA-1246-4C43-10FE4E15103E}"/>
              </a:ext>
            </a:extLst>
          </p:cNvPr>
          <p:cNvSpPr/>
          <p:nvPr/>
        </p:nvSpPr>
        <p:spPr>
          <a:xfrm>
            <a:off x="1049693" y="1931436"/>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AC supply</a:t>
            </a:r>
          </a:p>
        </p:txBody>
      </p:sp>
      <p:sp>
        <p:nvSpPr>
          <p:cNvPr id="6" name="Oval 5">
            <a:extLst>
              <a:ext uri="{FF2B5EF4-FFF2-40B4-BE49-F238E27FC236}">
                <a16:creationId xmlns:a16="http://schemas.microsoft.com/office/drawing/2014/main" id="{F8B35EDB-1705-CAB7-0132-86BAD799B4EF}"/>
              </a:ext>
            </a:extLst>
          </p:cNvPr>
          <p:cNvSpPr/>
          <p:nvPr/>
        </p:nvSpPr>
        <p:spPr>
          <a:xfrm>
            <a:off x="3866760" y="1931436"/>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0D1ACBD-8EA8-AEF2-0D67-3A40D6FD6ECA}"/>
              </a:ext>
            </a:extLst>
          </p:cNvPr>
          <p:cNvSpPr/>
          <p:nvPr/>
        </p:nvSpPr>
        <p:spPr>
          <a:xfrm>
            <a:off x="7004960" y="1931436"/>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58256E6-BDBB-0DAC-EA1B-AC6E60E51548}"/>
              </a:ext>
            </a:extLst>
          </p:cNvPr>
          <p:cNvSpPr/>
          <p:nvPr/>
        </p:nvSpPr>
        <p:spPr>
          <a:xfrm>
            <a:off x="10072396" y="1931436"/>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E3CEC4E-B720-4696-6DB1-CEB4856967F6}"/>
              </a:ext>
            </a:extLst>
          </p:cNvPr>
          <p:cNvSpPr/>
          <p:nvPr/>
        </p:nvSpPr>
        <p:spPr>
          <a:xfrm>
            <a:off x="10128845" y="4497355"/>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1D441D4-3449-7699-CFD9-334D6DF255F7}"/>
              </a:ext>
            </a:extLst>
          </p:cNvPr>
          <p:cNvSpPr/>
          <p:nvPr/>
        </p:nvSpPr>
        <p:spPr>
          <a:xfrm>
            <a:off x="7077269" y="4516016"/>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7A57AE-54D6-98DB-A25B-05C01A53DAA1}"/>
              </a:ext>
            </a:extLst>
          </p:cNvPr>
          <p:cNvSpPr/>
          <p:nvPr/>
        </p:nvSpPr>
        <p:spPr>
          <a:xfrm>
            <a:off x="3868317" y="4497355"/>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CB9337F-9296-6B85-353D-A05693E7773D}"/>
              </a:ext>
            </a:extLst>
          </p:cNvPr>
          <p:cNvSpPr/>
          <p:nvPr/>
        </p:nvSpPr>
        <p:spPr>
          <a:xfrm>
            <a:off x="1049693" y="4497355"/>
            <a:ext cx="1320282" cy="1268964"/>
          </a:xfrm>
          <a:prstGeom prst="ellipse">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4313EE22-27FE-9CD9-B2F4-3C5D40018D95}"/>
              </a:ext>
            </a:extLst>
          </p:cNvPr>
          <p:cNvCxnSpPr/>
          <p:nvPr/>
        </p:nvCxnSpPr>
        <p:spPr>
          <a:xfrm>
            <a:off x="2556588" y="256591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E478B369-F27C-097F-4364-71559BE52AF7}"/>
              </a:ext>
            </a:extLst>
          </p:cNvPr>
          <p:cNvCxnSpPr/>
          <p:nvPr/>
        </p:nvCxnSpPr>
        <p:spPr>
          <a:xfrm>
            <a:off x="5676123" y="256591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6" name="Straight Arrow Connector 15">
            <a:extLst>
              <a:ext uri="{FF2B5EF4-FFF2-40B4-BE49-F238E27FC236}">
                <a16:creationId xmlns:a16="http://schemas.microsoft.com/office/drawing/2014/main" id="{329C9B47-7EA3-17F7-8003-44861DBD6889}"/>
              </a:ext>
            </a:extLst>
          </p:cNvPr>
          <p:cNvCxnSpPr/>
          <p:nvPr/>
        </p:nvCxnSpPr>
        <p:spPr>
          <a:xfrm>
            <a:off x="8773886" y="256591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a:extLst>
              <a:ext uri="{FF2B5EF4-FFF2-40B4-BE49-F238E27FC236}">
                <a16:creationId xmlns:a16="http://schemas.microsoft.com/office/drawing/2014/main" id="{D084670C-CB14-04AB-B93A-0DE7CA92CF78}"/>
              </a:ext>
            </a:extLst>
          </p:cNvPr>
          <p:cNvCxnSpPr>
            <a:cxnSpLocks/>
          </p:cNvCxnSpPr>
          <p:nvPr/>
        </p:nvCxnSpPr>
        <p:spPr>
          <a:xfrm flipH="1">
            <a:off x="2625012" y="515049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7F825C3D-15A6-3D41-A037-5EF1FCD91B8E}"/>
              </a:ext>
            </a:extLst>
          </p:cNvPr>
          <p:cNvCxnSpPr>
            <a:cxnSpLocks/>
          </p:cNvCxnSpPr>
          <p:nvPr/>
        </p:nvCxnSpPr>
        <p:spPr>
          <a:xfrm flipH="1">
            <a:off x="5676123" y="515049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12C5E987-A7D7-304F-D159-5843F54197EF}"/>
              </a:ext>
            </a:extLst>
          </p:cNvPr>
          <p:cNvCxnSpPr>
            <a:cxnSpLocks/>
          </p:cNvCxnSpPr>
          <p:nvPr/>
        </p:nvCxnSpPr>
        <p:spPr>
          <a:xfrm flipH="1">
            <a:off x="8773886" y="5150498"/>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20" name="Straight Arrow Connector 19">
            <a:extLst>
              <a:ext uri="{FF2B5EF4-FFF2-40B4-BE49-F238E27FC236}">
                <a16:creationId xmlns:a16="http://schemas.microsoft.com/office/drawing/2014/main" id="{1C794C5F-BF40-0511-0C4B-4308F5E73CA4}"/>
              </a:ext>
            </a:extLst>
          </p:cNvPr>
          <p:cNvCxnSpPr>
            <a:cxnSpLocks/>
          </p:cNvCxnSpPr>
          <p:nvPr/>
        </p:nvCxnSpPr>
        <p:spPr>
          <a:xfrm rot="16200000" flipH="1">
            <a:off x="10240346" y="3864747"/>
            <a:ext cx="1097280" cy="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5CC54C2A-F1CB-1FB6-5458-D6DCB9C1F1BF}"/>
              </a:ext>
            </a:extLst>
          </p:cNvPr>
          <p:cNvSpPr txBox="1"/>
          <p:nvPr/>
        </p:nvSpPr>
        <p:spPr>
          <a:xfrm>
            <a:off x="3899489" y="2088177"/>
            <a:ext cx="1253346" cy="1200329"/>
          </a:xfrm>
          <a:prstGeom prst="rect">
            <a:avLst/>
          </a:prstGeom>
          <a:noFill/>
        </p:spPr>
        <p:txBody>
          <a:bodyPr wrap="square" rtlCol="0">
            <a:spAutoFit/>
          </a:bodyPr>
          <a:lstStyle/>
          <a:p>
            <a:pPr algn="ctr"/>
            <a:r>
              <a:rPr lang="en-US" dirty="0"/>
              <a:t>PF Indication ON</a:t>
            </a:r>
          </a:p>
          <a:p>
            <a:pPr algn="ctr"/>
            <a:endParaRPr lang="en-US" dirty="0"/>
          </a:p>
        </p:txBody>
      </p:sp>
      <p:sp>
        <p:nvSpPr>
          <p:cNvPr id="22" name="TextBox 21">
            <a:extLst>
              <a:ext uri="{FF2B5EF4-FFF2-40B4-BE49-F238E27FC236}">
                <a16:creationId xmlns:a16="http://schemas.microsoft.com/office/drawing/2014/main" id="{236D4C66-A97F-74EA-429F-3A4257ED9742}"/>
              </a:ext>
            </a:extLst>
          </p:cNvPr>
          <p:cNvSpPr txBox="1"/>
          <p:nvPr/>
        </p:nvSpPr>
        <p:spPr>
          <a:xfrm>
            <a:off x="7004960" y="2104253"/>
            <a:ext cx="1320282" cy="923330"/>
          </a:xfrm>
          <a:prstGeom prst="rect">
            <a:avLst/>
          </a:prstGeom>
          <a:noFill/>
        </p:spPr>
        <p:txBody>
          <a:bodyPr wrap="square" rtlCol="0">
            <a:spAutoFit/>
          </a:bodyPr>
          <a:lstStyle/>
          <a:p>
            <a:pPr algn="ctr"/>
            <a:r>
              <a:rPr lang="en-US" dirty="0"/>
              <a:t>Relay Module OFF</a:t>
            </a:r>
          </a:p>
        </p:txBody>
      </p:sp>
      <p:sp>
        <p:nvSpPr>
          <p:cNvPr id="23" name="TextBox 22">
            <a:extLst>
              <a:ext uri="{FF2B5EF4-FFF2-40B4-BE49-F238E27FC236}">
                <a16:creationId xmlns:a16="http://schemas.microsoft.com/office/drawing/2014/main" id="{4EA235A0-3A31-8271-CF84-722AB7DDEF73}"/>
              </a:ext>
            </a:extLst>
          </p:cNvPr>
          <p:cNvSpPr txBox="1"/>
          <p:nvPr/>
        </p:nvSpPr>
        <p:spPr>
          <a:xfrm>
            <a:off x="10049535" y="2231678"/>
            <a:ext cx="1399592" cy="646331"/>
          </a:xfrm>
          <a:prstGeom prst="rect">
            <a:avLst/>
          </a:prstGeom>
          <a:noFill/>
        </p:spPr>
        <p:txBody>
          <a:bodyPr wrap="square" rtlCol="0">
            <a:spAutoFit/>
          </a:bodyPr>
          <a:lstStyle/>
          <a:p>
            <a:pPr algn="ctr"/>
            <a:r>
              <a:rPr lang="en-US" dirty="0"/>
              <a:t>Load Connected</a:t>
            </a:r>
          </a:p>
        </p:txBody>
      </p:sp>
      <p:sp>
        <p:nvSpPr>
          <p:cNvPr id="24" name="TextBox 23">
            <a:extLst>
              <a:ext uri="{FF2B5EF4-FFF2-40B4-BE49-F238E27FC236}">
                <a16:creationId xmlns:a16="http://schemas.microsoft.com/office/drawing/2014/main" id="{E2F2CA96-AFD7-3D65-C1EB-F01940DC73FA}"/>
              </a:ext>
            </a:extLst>
          </p:cNvPr>
          <p:cNvSpPr txBox="1"/>
          <p:nvPr/>
        </p:nvSpPr>
        <p:spPr>
          <a:xfrm>
            <a:off x="10063687" y="4808672"/>
            <a:ext cx="1408301" cy="738664"/>
          </a:xfrm>
          <a:prstGeom prst="rect">
            <a:avLst/>
          </a:prstGeom>
          <a:noFill/>
        </p:spPr>
        <p:txBody>
          <a:bodyPr wrap="square" rtlCol="0">
            <a:spAutoFit/>
          </a:bodyPr>
          <a:lstStyle/>
          <a:p>
            <a:pPr algn="ctr"/>
            <a:r>
              <a:rPr lang="en-US" sz="1400" dirty="0"/>
              <a:t>PZEM Power Sensor Module ON</a:t>
            </a:r>
          </a:p>
        </p:txBody>
      </p:sp>
      <p:sp>
        <p:nvSpPr>
          <p:cNvPr id="25" name="TextBox 24">
            <a:extLst>
              <a:ext uri="{FF2B5EF4-FFF2-40B4-BE49-F238E27FC236}">
                <a16:creationId xmlns:a16="http://schemas.microsoft.com/office/drawing/2014/main" id="{6AF9275F-D78F-4CEB-6405-99B4EAF84676}"/>
              </a:ext>
            </a:extLst>
          </p:cNvPr>
          <p:cNvSpPr txBox="1"/>
          <p:nvPr/>
        </p:nvSpPr>
        <p:spPr>
          <a:xfrm>
            <a:off x="7188770" y="4854838"/>
            <a:ext cx="1097280" cy="646331"/>
          </a:xfrm>
          <a:prstGeom prst="rect">
            <a:avLst/>
          </a:prstGeom>
          <a:noFill/>
        </p:spPr>
        <p:txBody>
          <a:bodyPr wrap="square" rtlCol="0">
            <a:spAutoFit/>
          </a:bodyPr>
          <a:lstStyle/>
          <a:p>
            <a:pPr algn="ctr"/>
            <a:r>
              <a:rPr lang="en-US" dirty="0"/>
              <a:t>Arduino ON</a:t>
            </a:r>
          </a:p>
        </p:txBody>
      </p:sp>
      <p:sp>
        <p:nvSpPr>
          <p:cNvPr id="26" name="TextBox 25">
            <a:extLst>
              <a:ext uri="{FF2B5EF4-FFF2-40B4-BE49-F238E27FC236}">
                <a16:creationId xmlns:a16="http://schemas.microsoft.com/office/drawing/2014/main" id="{48C32AB8-4F96-3525-BC0D-F65E246F6A2C}"/>
              </a:ext>
            </a:extLst>
          </p:cNvPr>
          <p:cNvSpPr txBox="1"/>
          <p:nvPr/>
        </p:nvSpPr>
        <p:spPr>
          <a:xfrm>
            <a:off x="3955404" y="4716338"/>
            <a:ext cx="1125427" cy="923330"/>
          </a:xfrm>
          <a:prstGeom prst="rect">
            <a:avLst/>
          </a:prstGeom>
          <a:noFill/>
        </p:spPr>
        <p:txBody>
          <a:bodyPr wrap="square" rtlCol="0">
            <a:spAutoFit/>
          </a:bodyPr>
          <a:lstStyle/>
          <a:p>
            <a:pPr algn="ctr"/>
            <a:r>
              <a:rPr lang="en-US" dirty="0"/>
              <a:t>Relay Module ON</a:t>
            </a:r>
          </a:p>
        </p:txBody>
      </p:sp>
      <p:sp>
        <p:nvSpPr>
          <p:cNvPr id="27" name="TextBox 26">
            <a:extLst>
              <a:ext uri="{FF2B5EF4-FFF2-40B4-BE49-F238E27FC236}">
                <a16:creationId xmlns:a16="http://schemas.microsoft.com/office/drawing/2014/main" id="{F475EFC9-F8A2-3813-C7E1-5DA68F60BD3E}"/>
              </a:ext>
            </a:extLst>
          </p:cNvPr>
          <p:cNvSpPr txBox="1"/>
          <p:nvPr/>
        </p:nvSpPr>
        <p:spPr>
          <a:xfrm>
            <a:off x="912922" y="4808671"/>
            <a:ext cx="1639077" cy="646331"/>
          </a:xfrm>
          <a:prstGeom prst="rect">
            <a:avLst/>
          </a:prstGeom>
          <a:noFill/>
        </p:spPr>
        <p:txBody>
          <a:bodyPr wrap="square" rtlCol="0">
            <a:spAutoFit/>
          </a:bodyPr>
          <a:lstStyle/>
          <a:p>
            <a:pPr algn="ctr"/>
            <a:r>
              <a:rPr lang="en-US" dirty="0"/>
              <a:t>Capacitor Connected</a:t>
            </a:r>
          </a:p>
        </p:txBody>
      </p:sp>
    </p:spTree>
    <p:extLst>
      <p:ext uri="{BB962C8B-B14F-4D97-AF65-F5344CB8AC3E}">
        <p14:creationId xmlns:p14="http://schemas.microsoft.com/office/powerpoint/2010/main" val="115643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1B0070-949B-41EE-E313-2C31620D34B6}"/>
              </a:ext>
            </a:extLst>
          </p:cNvPr>
          <p:cNvSpPr>
            <a:spLocks noGrp="1"/>
          </p:cNvSpPr>
          <p:nvPr>
            <p:ph type="sldNum" sz="quarter" idx="12"/>
          </p:nvPr>
        </p:nvSpPr>
        <p:spPr/>
        <p:txBody>
          <a:bodyPr/>
          <a:lstStyle/>
          <a:p>
            <a:fld id="{A8302EAF-A9CC-4932-92EB-79FAFBC61F76}" type="slidenum">
              <a:rPr lang="en-US" smtClean="0"/>
              <a:t>9</a:t>
            </a:fld>
            <a:endParaRPr lang="en-US"/>
          </a:p>
        </p:txBody>
      </p:sp>
      <p:sp>
        <p:nvSpPr>
          <p:cNvPr id="4" name="Title 1">
            <a:extLst>
              <a:ext uri="{FF2B5EF4-FFF2-40B4-BE49-F238E27FC236}">
                <a16:creationId xmlns:a16="http://schemas.microsoft.com/office/drawing/2014/main" id="{217ED507-BE1E-2FFC-EFC4-E5C09C3142EE}"/>
              </a:ext>
            </a:extLst>
          </p:cNvPr>
          <p:cNvSpPr txBox="1">
            <a:spLocks/>
          </p:cNvSpPr>
          <p:nvPr/>
        </p:nvSpPr>
        <p:spPr>
          <a:xfrm>
            <a:off x="1184987" y="459451"/>
            <a:ext cx="3825552" cy="501599"/>
          </a:xfrm>
          <a:prstGeom prst="rect">
            <a:avLst/>
          </a:prstGeom>
          <a:solidFill>
            <a:schemeClr val="bg2">
              <a:lumMod val="75000"/>
            </a:schemeClr>
          </a:solidFill>
          <a:ln>
            <a:solidFill>
              <a:schemeClr val="bg2"/>
            </a:solidFill>
          </a:ln>
          <a:effectLst>
            <a:innerShdw blurRad="114300">
              <a:prstClr val="black"/>
            </a:innerShdw>
          </a:effectLst>
        </p:spPr>
        <p:txBody>
          <a:bodyPr vert="horz" lIns="91440" tIns="45720" rIns="91440" bIns="45720" rtlCol="0" anchor="t">
            <a:normAutofit fontScale="90000" lnSpcReduction="10000"/>
          </a:bodyPr>
          <a:lst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a:lstStyle>
          <a:p>
            <a:pPr algn="l"/>
            <a:r>
              <a:rPr lang="en-US" dirty="0">
                <a:latin typeface="Aharoni" panose="02010803020104030203" pitchFamily="2" charset="-79"/>
                <a:cs typeface="Aharoni" panose="02010803020104030203" pitchFamily="2" charset="-79"/>
              </a:rPr>
              <a:t>PRACTICAL PICTURE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391978" y="287279"/>
            <a:ext cx="5424828" cy="723310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658246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TM16401375[[fn=Madison]]</Template>
  <TotalTime>478</TotalTime>
  <Words>953</Words>
  <Application>Microsoft Office PowerPoint</Application>
  <PresentationFormat>Widescreen</PresentationFormat>
  <Paragraphs>169</Paragraphs>
  <Slides>17</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vt:i4>
      </vt:variant>
    </vt:vector>
  </HeadingPairs>
  <TitlesOfParts>
    <vt:vector size="27" baseType="lpstr">
      <vt:lpstr>Aharoni</vt:lpstr>
      <vt:lpstr>Arial</vt:lpstr>
      <vt:lpstr>Berlin Sans FB Demi</vt:lpstr>
      <vt:lpstr>Calibri</vt:lpstr>
      <vt:lpstr>MS Shell Dlg 2</vt:lpstr>
      <vt:lpstr>Söhne</vt:lpstr>
      <vt:lpstr>Times New Roman</vt:lpstr>
      <vt:lpstr>Wingdings</vt:lpstr>
      <vt:lpstr>Wingdings 3</vt:lpstr>
      <vt:lpstr>Madison</vt:lpstr>
      <vt:lpstr>Power Factor Improvement Automatic Device || Decrease Electricity Cost By Improving Power Factor.</vt:lpstr>
      <vt:lpstr>INTRODUCTION</vt:lpstr>
      <vt:lpstr>PowerPoint Presentation</vt:lpstr>
      <vt:lpstr>APPARATUS </vt:lpstr>
      <vt:lpstr>APPARATUS </vt:lpstr>
      <vt:lpstr>APPARATUS </vt:lpstr>
      <vt:lpstr>CIRCUITDIAGRAM</vt:lpstr>
      <vt:lpstr>PowerPoint Presentation</vt:lpstr>
      <vt:lpstr>PowerPoint Presentation</vt:lpstr>
      <vt:lpstr>CODE:</vt:lpstr>
      <vt:lpstr>CODE:</vt:lpstr>
      <vt:lpstr>PowerPoint Presentation</vt:lpstr>
      <vt:lpstr>WORKING PROCESS</vt:lpstr>
      <vt:lpstr>PowerPoint Presentation</vt:lpstr>
      <vt:lpstr>Working of PZEM-004T  Sensor   </vt:lpstr>
      <vt:lpstr>Functional Block Diagram of PZEM-004T100A</vt:lpstr>
      <vt:lpstr>APPLICATION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Factor Improvement Automatic Device || Decrease Electricity Cost By Improving Power Factor.</dc:title>
  <dc:creator>Mostofa Ashik</dc:creator>
  <cp:lastModifiedBy>MAHIR</cp:lastModifiedBy>
  <cp:revision>16</cp:revision>
  <dcterms:created xsi:type="dcterms:W3CDTF">2024-01-22T17:30:09Z</dcterms:created>
  <dcterms:modified xsi:type="dcterms:W3CDTF">2024-01-23T02:48:02Z</dcterms:modified>
</cp:coreProperties>
</file>